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660" r:id="rId2"/>
  </p:sldMasterIdLst>
  <p:notesMasterIdLst>
    <p:notesMasterId r:id="rId32"/>
  </p:notesMasterIdLst>
  <p:handoutMasterIdLst>
    <p:handoutMasterId r:id="rId33"/>
  </p:handoutMasterIdLst>
  <p:sldIdLst>
    <p:sldId id="273" r:id="rId3"/>
    <p:sldId id="297" r:id="rId4"/>
    <p:sldId id="329" r:id="rId5"/>
    <p:sldId id="330" r:id="rId6"/>
    <p:sldId id="331" r:id="rId7"/>
    <p:sldId id="332" r:id="rId8"/>
    <p:sldId id="333" r:id="rId9"/>
    <p:sldId id="334" r:id="rId10"/>
    <p:sldId id="335" r:id="rId11"/>
    <p:sldId id="336" r:id="rId12"/>
    <p:sldId id="337" r:id="rId13"/>
    <p:sldId id="338" r:id="rId14"/>
    <p:sldId id="339" r:id="rId15"/>
    <p:sldId id="340" r:id="rId16"/>
    <p:sldId id="341" r:id="rId17"/>
    <p:sldId id="342" r:id="rId18"/>
    <p:sldId id="343" r:id="rId19"/>
    <p:sldId id="344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njamin Moffitt" initials="BM" lastIdx="1" clrIdx="0">
    <p:extLst>
      <p:ext uri="{19B8F6BF-5375-455C-9EA6-DF929625EA0E}">
        <p15:presenceInfo xmlns:p15="http://schemas.microsoft.com/office/powerpoint/2012/main" userId="S-1-5-21-1844237615-842925246-1801674531-2777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4764AF"/>
    <a:srgbClr val="D09B00"/>
    <a:srgbClr val="0000FF"/>
    <a:srgbClr val="00CC00"/>
    <a:srgbClr val="D09B2C"/>
    <a:srgbClr val="74CEE2"/>
    <a:srgbClr val="5F465F"/>
    <a:srgbClr val="C9541E"/>
    <a:srgbClr val="2D2E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68" autoAdjust="0"/>
    <p:restoredTop sz="85258" autoAdjust="0"/>
  </p:normalViewPr>
  <p:slideViewPr>
    <p:cSldViewPr snapToGrid="0" snapToObjects="1">
      <p:cViewPr varScale="1">
        <p:scale>
          <a:sx n="94" d="100"/>
          <a:sy n="94" d="100"/>
        </p:scale>
        <p:origin x="1272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microsoft.com/office/2016/11/relationships/changesInfo" Target="changesInfos/changesInfo1.xml"/><Relationship Id="rId21" Type="http://schemas.openxmlformats.org/officeDocument/2006/relationships/slide" Target="slides/slide19.xml"/><Relationship Id="rId34" Type="http://schemas.openxmlformats.org/officeDocument/2006/relationships/commentAuthors" Target="commentAuthor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ian Cortez" userId="58956337-db2b-49a3-ada8-760ff7bf2d3e" providerId="ADAL" clId="{4B8ACB91-C95C-4AD4-9A1C-992026C077A6}"/>
    <pc:docChg chg="undo custSel addSld delSld modSld sldOrd">
      <pc:chgData name="Brian Cortez" userId="58956337-db2b-49a3-ada8-760ff7bf2d3e" providerId="ADAL" clId="{4B8ACB91-C95C-4AD4-9A1C-992026C077A6}" dt="2024-03-26T18:55:06.539" v="325" actId="692"/>
      <pc:docMkLst>
        <pc:docMk/>
      </pc:docMkLst>
      <pc:sldChg chg="del">
        <pc:chgData name="Brian Cortez" userId="58956337-db2b-49a3-ada8-760ff7bf2d3e" providerId="ADAL" clId="{4B8ACB91-C95C-4AD4-9A1C-992026C077A6}" dt="2024-03-25T22:50:29.173" v="147" actId="47"/>
        <pc:sldMkLst>
          <pc:docMk/>
          <pc:sldMk cId="2773358170" sldId="256"/>
        </pc:sldMkLst>
      </pc:sldChg>
      <pc:sldChg chg="modSp mod">
        <pc:chgData name="Brian Cortez" userId="58956337-db2b-49a3-ada8-760ff7bf2d3e" providerId="ADAL" clId="{4B8ACB91-C95C-4AD4-9A1C-992026C077A6}" dt="2024-03-25T22:50:06.746" v="146" actId="2711"/>
        <pc:sldMkLst>
          <pc:docMk/>
          <pc:sldMk cId="718512733" sldId="273"/>
        </pc:sldMkLst>
        <pc:spChg chg="mod">
          <ac:chgData name="Brian Cortez" userId="58956337-db2b-49a3-ada8-760ff7bf2d3e" providerId="ADAL" clId="{4B8ACB91-C95C-4AD4-9A1C-992026C077A6}" dt="2024-03-25T22:50:06.746" v="146" actId="2711"/>
          <ac:spMkLst>
            <pc:docMk/>
            <pc:sldMk cId="718512733" sldId="273"/>
            <ac:spMk id="2" creationId="{00000000-0000-0000-0000-000000000000}"/>
          </ac:spMkLst>
        </pc:spChg>
      </pc:sldChg>
      <pc:sldChg chg="modSp mod">
        <pc:chgData name="Brian Cortez" userId="58956337-db2b-49a3-ada8-760ff7bf2d3e" providerId="ADAL" clId="{4B8ACB91-C95C-4AD4-9A1C-992026C077A6}" dt="2024-03-25T22:49:47.612" v="145" actId="313"/>
        <pc:sldMkLst>
          <pc:docMk/>
          <pc:sldMk cId="388300329" sldId="329"/>
        </pc:sldMkLst>
        <pc:spChg chg="mod">
          <ac:chgData name="Brian Cortez" userId="58956337-db2b-49a3-ada8-760ff7bf2d3e" providerId="ADAL" clId="{4B8ACB91-C95C-4AD4-9A1C-992026C077A6}" dt="2024-03-25T22:49:47.612" v="145" actId="313"/>
          <ac:spMkLst>
            <pc:docMk/>
            <pc:sldMk cId="388300329" sldId="329"/>
            <ac:spMk id="12" creationId="{554191A8-B745-3A11-528C-90B540287C21}"/>
          </ac:spMkLst>
        </pc:spChg>
      </pc:sldChg>
      <pc:sldChg chg="delSp modSp mod">
        <pc:chgData name="Brian Cortez" userId="58956337-db2b-49a3-ada8-760ff7bf2d3e" providerId="ADAL" clId="{4B8ACB91-C95C-4AD4-9A1C-992026C077A6}" dt="2024-03-26T13:48:08.537" v="149" actId="478"/>
        <pc:sldMkLst>
          <pc:docMk/>
          <pc:sldMk cId="3483630711" sldId="330"/>
        </pc:sldMkLst>
        <pc:spChg chg="del mod">
          <ac:chgData name="Brian Cortez" userId="58956337-db2b-49a3-ada8-760ff7bf2d3e" providerId="ADAL" clId="{4B8ACB91-C95C-4AD4-9A1C-992026C077A6}" dt="2024-03-26T13:48:08.537" v="149" actId="478"/>
          <ac:spMkLst>
            <pc:docMk/>
            <pc:sldMk cId="3483630711" sldId="330"/>
            <ac:spMk id="9" creationId="{3385A3C4-A06B-0132-4263-C6E7852D64C1}"/>
          </ac:spMkLst>
        </pc:spChg>
      </pc:sldChg>
      <pc:sldChg chg="modSp mod">
        <pc:chgData name="Brian Cortez" userId="58956337-db2b-49a3-ada8-760ff7bf2d3e" providerId="ADAL" clId="{4B8ACB91-C95C-4AD4-9A1C-992026C077A6}" dt="2024-03-25T21:07:52.038" v="2" actId="207"/>
        <pc:sldMkLst>
          <pc:docMk/>
          <pc:sldMk cId="695041096" sldId="331"/>
        </pc:sldMkLst>
        <pc:spChg chg="mod">
          <ac:chgData name="Brian Cortez" userId="58956337-db2b-49a3-ada8-760ff7bf2d3e" providerId="ADAL" clId="{4B8ACB91-C95C-4AD4-9A1C-992026C077A6}" dt="2024-03-25T21:07:52.038" v="2" actId="207"/>
          <ac:spMkLst>
            <pc:docMk/>
            <pc:sldMk cId="695041096" sldId="331"/>
            <ac:spMk id="2" creationId="{00000000-0000-0000-0000-000000000000}"/>
          </ac:spMkLst>
        </pc:spChg>
      </pc:sldChg>
      <pc:sldChg chg="modSp mod">
        <pc:chgData name="Brian Cortez" userId="58956337-db2b-49a3-ada8-760ff7bf2d3e" providerId="ADAL" clId="{4B8ACB91-C95C-4AD4-9A1C-992026C077A6}" dt="2024-03-26T13:50:21.230" v="170" actId="20577"/>
        <pc:sldMkLst>
          <pc:docMk/>
          <pc:sldMk cId="2080872698" sldId="332"/>
        </pc:sldMkLst>
        <pc:spChg chg="mod">
          <ac:chgData name="Brian Cortez" userId="58956337-db2b-49a3-ada8-760ff7bf2d3e" providerId="ADAL" clId="{4B8ACB91-C95C-4AD4-9A1C-992026C077A6}" dt="2024-03-26T13:50:21.230" v="170" actId="20577"/>
          <ac:spMkLst>
            <pc:docMk/>
            <pc:sldMk cId="2080872698" sldId="332"/>
            <ac:spMk id="5" creationId="{97340BC4-D2BA-4293-1A5B-B7C83D240579}"/>
          </ac:spMkLst>
        </pc:spChg>
      </pc:sldChg>
      <pc:sldChg chg="addSp delSp modSp add mod">
        <pc:chgData name="Brian Cortez" userId="58956337-db2b-49a3-ada8-760ff7bf2d3e" providerId="ADAL" clId="{4B8ACB91-C95C-4AD4-9A1C-992026C077A6}" dt="2024-03-26T13:49:59.585" v="167" actId="255"/>
        <pc:sldMkLst>
          <pc:docMk/>
          <pc:sldMk cId="2952731438" sldId="333"/>
        </pc:sldMkLst>
        <pc:spChg chg="del">
          <ac:chgData name="Brian Cortez" userId="58956337-db2b-49a3-ada8-760ff7bf2d3e" providerId="ADAL" clId="{4B8ACB91-C95C-4AD4-9A1C-992026C077A6}" dt="2024-03-25T21:41:46.441" v="6" actId="478"/>
          <ac:spMkLst>
            <pc:docMk/>
            <pc:sldMk cId="2952731438" sldId="333"/>
            <ac:spMk id="4" creationId="{48E3F490-3E74-8730-0E8A-2F9CFF019EEF}"/>
          </ac:spMkLst>
        </pc:spChg>
        <pc:spChg chg="del">
          <ac:chgData name="Brian Cortez" userId="58956337-db2b-49a3-ada8-760ff7bf2d3e" providerId="ADAL" clId="{4B8ACB91-C95C-4AD4-9A1C-992026C077A6}" dt="2024-03-25T21:41:44.293" v="5" actId="478"/>
          <ac:spMkLst>
            <pc:docMk/>
            <pc:sldMk cId="2952731438" sldId="333"/>
            <ac:spMk id="5" creationId="{97340BC4-D2BA-4293-1A5B-B7C83D240579}"/>
          </ac:spMkLst>
        </pc:spChg>
        <pc:spChg chg="add mod">
          <ac:chgData name="Brian Cortez" userId="58956337-db2b-49a3-ada8-760ff7bf2d3e" providerId="ADAL" clId="{4B8ACB91-C95C-4AD4-9A1C-992026C077A6}" dt="2024-03-25T21:43:50.711" v="19" actId="14100"/>
          <ac:spMkLst>
            <pc:docMk/>
            <pc:sldMk cId="2952731438" sldId="333"/>
            <ac:spMk id="8" creationId="{AE5E309A-549A-4022-3354-1C3624AC6793}"/>
          </ac:spMkLst>
        </pc:spChg>
        <pc:spChg chg="add mod">
          <ac:chgData name="Brian Cortez" userId="58956337-db2b-49a3-ada8-760ff7bf2d3e" providerId="ADAL" clId="{4B8ACB91-C95C-4AD4-9A1C-992026C077A6}" dt="2024-03-25T21:44:19.808" v="22" actId="14100"/>
          <ac:spMkLst>
            <pc:docMk/>
            <pc:sldMk cId="2952731438" sldId="333"/>
            <ac:spMk id="9" creationId="{44F6AEB8-FB51-3DED-3D31-C893301F684A}"/>
          </ac:spMkLst>
        </pc:spChg>
        <pc:spChg chg="add mod">
          <ac:chgData name="Brian Cortez" userId="58956337-db2b-49a3-ada8-760ff7bf2d3e" providerId="ADAL" clId="{4B8ACB91-C95C-4AD4-9A1C-992026C077A6}" dt="2024-03-26T13:49:59.585" v="167" actId="255"/>
          <ac:spMkLst>
            <pc:docMk/>
            <pc:sldMk cId="2952731438" sldId="333"/>
            <ac:spMk id="10" creationId="{C11891B4-BDC5-125A-8D0F-2D509D80FACA}"/>
          </ac:spMkLst>
        </pc:spChg>
        <pc:picChg chg="add del mod">
          <ac:chgData name="Brian Cortez" userId="58956337-db2b-49a3-ada8-760ff7bf2d3e" providerId="ADAL" clId="{4B8ACB91-C95C-4AD4-9A1C-992026C077A6}" dt="2024-03-25T21:43:12.644" v="13" actId="478"/>
          <ac:picMkLst>
            <pc:docMk/>
            <pc:sldMk cId="2952731438" sldId="333"/>
            <ac:picMk id="2" creationId="{FE25EF59-E6D3-BC78-42D9-3E852758AB76}"/>
          </ac:picMkLst>
        </pc:picChg>
        <pc:picChg chg="del">
          <ac:chgData name="Brian Cortez" userId="58956337-db2b-49a3-ada8-760ff7bf2d3e" providerId="ADAL" clId="{4B8ACB91-C95C-4AD4-9A1C-992026C077A6}" dt="2024-03-25T21:41:41.889" v="4" actId="478"/>
          <ac:picMkLst>
            <pc:docMk/>
            <pc:sldMk cId="2952731438" sldId="333"/>
            <ac:picMk id="3" creationId="{C0E1715E-2A9E-17F2-A5E3-9983E0151BF3}"/>
          </ac:picMkLst>
        </pc:picChg>
        <pc:picChg chg="add mod">
          <ac:chgData name="Brian Cortez" userId="58956337-db2b-49a3-ada8-760ff7bf2d3e" providerId="ADAL" clId="{4B8ACB91-C95C-4AD4-9A1C-992026C077A6}" dt="2024-03-25T21:43:41.067" v="17" actId="1076"/>
          <ac:picMkLst>
            <pc:docMk/>
            <pc:sldMk cId="2952731438" sldId="333"/>
            <ac:picMk id="7" creationId="{2B596A93-8ACA-BED9-3681-56DD085B774B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3:50:31.545" v="171" actId="113"/>
        <pc:sldMkLst>
          <pc:docMk/>
          <pc:sldMk cId="776953968" sldId="334"/>
        </pc:sldMkLst>
        <pc:spChg chg="add del mod">
          <ac:chgData name="Brian Cortez" userId="58956337-db2b-49a3-ada8-760ff7bf2d3e" providerId="ADAL" clId="{4B8ACB91-C95C-4AD4-9A1C-992026C077A6}" dt="2024-03-25T21:56:29.305" v="61" actId="478"/>
          <ac:spMkLst>
            <pc:docMk/>
            <pc:sldMk cId="776953968" sldId="334"/>
            <ac:spMk id="6" creationId="{F42E3D4E-2A32-369B-F5FC-E4196373BCB2}"/>
          </ac:spMkLst>
        </pc:spChg>
        <pc:spChg chg="del">
          <ac:chgData name="Brian Cortez" userId="58956337-db2b-49a3-ada8-760ff7bf2d3e" providerId="ADAL" clId="{4B8ACB91-C95C-4AD4-9A1C-992026C077A6}" dt="2024-03-25T21:49:43.965" v="29" actId="478"/>
          <ac:spMkLst>
            <pc:docMk/>
            <pc:sldMk cId="776953968" sldId="334"/>
            <ac:spMk id="8" creationId="{AE5E309A-549A-4022-3354-1C3624AC6793}"/>
          </ac:spMkLst>
        </pc:spChg>
        <pc:spChg chg="del">
          <ac:chgData name="Brian Cortez" userId="58956337-db2b-49a3-ada8-760ff7bf2d3e" providerId="ADAL" clId="{4B8ACB91-C95C-4AD4-9A1C-992026C077A6}" dt="2024-03-25T21:49:46.415" v="30" actId="478"/>
          <ac:spMkLst>
            <pc:docMk/>
            <pc:sldMk cId="776953968" sldId="334"/>
            <ac:spMk id="9" creationId="{44F6AEB8-FB51-3DED-3D31-C893301F684A}"/>
          </ac:spMkLst>
        </pc:spChg>
        <pc:spChg chg="del">
          <ac:chgData name="Brian Cortez" userId="58956337-db2b-49a3-ada8-760ff7bf2d3e" providerId="ADAL" clId="{4B8ACB91-C95C-4AD4-9A1C-992026C077A6}" dt="2024-03-25T21:49:49.823" v="31" actId="478"/>
          <ac:spMkLst>
            <pc:docMk/>
            <pc:sldMk cId="776953968" sldId="334"/>
            <ac:spMk id="10" creationId="{C11891B4-BDC5-125A-8D0F-2D509D80FACA}"/>
          </ac:spMkLst>
        </pc:spChg>
        <pc:spChg chg="add del mod">
          <ac:chgData name="Brian Cortez" userId="58956337-db2b-49a3-ada8-760ff7bf2d3e" providerId="ADAL" clId="{4B8ACB91-C95C-4AD4-9A1C-992026C077A6}" dt="2024-03-25T21:56:31.981" v="62" actId="478"/>
          <ac:spMkLst>
            <pc:docMk/>
            <pc:sldMk cId="776953968" sldId="334"/>
            <ac:spMk id="11" creationId="{AAD8254B-0FE7-04B4-675A-9F1BDA5948D1}"/>
          </ac:spMkLst>
        </pc:spChg>
        <pc:spChg chg="add mod">
          <ac:chgData name="Brian Cortez" userId="58956337-db2b-49a3-ada8-760ff7bf2d3e" providerId="ADAL" clId="{4B8ACB91-C95C-4AD4-9A1C-992026C077A6}" dt="2024-03-25T21:56:59.964" v="67" actId="1037"/>
          <ac:spMkLst>
            <pc:docMk/>
            <pc:sldMk cId="776953968" sldId="334"/>
            <ac:spMk id="14" creationId="{80D4312A-81A9-5217-C051-384CDF4DAD5B}"/>
          </ac:spMkLst>
        </pc:spChg>
        <pc:spChg chg="add mod">
          <ac:chgData name="Brian Cortez" userId="58956337-db2b-49a3-ada8-760ff7bf2d3e" providerId="ADAL" clId="{4B8ACB91-C95C-4AD4-9A1C-992026C077A6}" dt="2024-03-26T13:50:31.545" v="171" actId="113"/>
          <ac:spMkLst>
            <pc:docMk/>
            <pc:sldMk cId="776953968" sldId="334"/>
            <ac:spMk id="15" creationId="{31620D8D-4890-93D0-8D69-C2F64F194ABA}"/>
          </ac:spMkLst>
        </pc:spChg>
        <pc:picChg chg="add del">
          <ac:chgData name="Brian Cortez" userId="58956337-db2b-49a3-ada8-760ff7bf2d3e" providerId="ADAL" clId="{4B8ACB91-C95C-4AD4-9A1C-992026C077A6}" dt="2024-03-25T21:51:22.367" v="33" actId="22"/>
          <ac:picMkLst>
            <pc:docMk/>
            <pc:sldMk cId="776953968" sldId="334"/>
            <ac:picMk id="3" creationId="{495CF9C6-30F7-A0CE-9EDB-D810C482D07F}"/>
          </ac:picMkLst>
        </pc:picChg>
        <pc:picChg chg="add del mod">
          <ac:chgData name="Brian Cortez" userId="58956337-db2b-49a3-ada8-760ff7bf2d3e" providerId="ADAL" clId="{4B8ACB91-C95C-4AD4-9A1C-992026C077A6}" dt="2024-03-25T21:55:20.672" v="52" actId="478"/>
          <ac:picMkLst>
            <pc:docMk/>
            <pc:sldMk cId="776953968" sldId="334"/>
            <ac:picMk id="5" creationId="{EB526D59-49F6-4835-74C3-631D3642FBCE}"/>
          </ac:picMkLst>
        </pc:picChg>
        <pc:picChg chg="del">
          <ac:chgData name="Brian Cortez" userId="58956337-db2b-49a3-ada8-760ff7bf2d3e" providerId="ADAL" clId="{4B8ACB91-C95C-4AD4-9A1C-992026C077A6}" dt="2024-03-25T21:49:41.280" v="28" actId="478"/>
          <ac:picMkLst>
            <pc:docMk/>
            <pc:sldMk cId="776953968" sldId="334"/>
            <ac:picMk id="7" creationId="{2B596A93-8ACA-BED9-3681-56DD085B774B}"/>
          </ac:picMkLst>
        </pc:picChg>
        <pc:picChg chg="add mod">
          <ac:chgData name="Brian Cortez" userId="58956337-db2b-49a3-ada8-760ff7bf2d3e" providerId="ADAL" clId="{4B8ACB91-C95C-4AD4-9A1C-992026C077A6}" dt="2024-03-25T21:55:52.669" v="58" actId="1076"/>
          <ac:picMkLst>
            <pc:docMk/>
            <pc:sldMk cId="776953968" sldId="334"/>
            <ac:picMk id="13" creationId="{0E9FE197-1D41-6632-1E34-DBB9D071EFA5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5T22:01:07.658" v="86" actId="1076"/>
        <pc:sldMkLst>
          <pc:docMk/>
          <pc:sldMk cId="4207157377" sldId="335"/>
        </pc:sldMkLst>
        <pc:spChg chg="del mod">
          <ac:chgData name="Brian Cortez" userId="58956337-db2b-49a3-ada8-760ff7bf2d3e" providerId="ADAL" clId="{4B8ACB91-C95C-4AD4-9A1C-992026C077A6}" dt="2024-03-25T22:00:54.278" v="84" actId="478"/>
          <ac:spMkLst>
            <pc:docMk/>
            <pc:sldMk cId="4207157377" sldId="335"/>
            <ac:spMk id="14" creationId="{80D4312A-81A9-5217-C051-384CDF4DAD5B}"/>
          </ac:spMkLst>
        </pc:spChg>
        <pc:spChg chg="del mod">
          <ac:chgData name="Brian Cortez" userId="58956337-db2b-49a3-ada8-760ff7bf2d3e" providerId="ADAL" clId="{4B8ACB91-C95C-4AD4-9A1C-992026C077A6}" dt="2024-03-25T21:59:57.638" v="77" actId="478"/>
          <ac:spMkLst>
            <pc:docMk/>
            <pc:sldMk cId="4207157377" sldId="335"/>
            <ac:spMk id="15" creationId="{31620D8D-4890-93D0-8D69-C2F64F194ABA}"/>
          </ac:spMkLst>
        </pc:spChg>
        <pc:picChg chg="add mod">
          <ac:chgData name="Brian Cortez" userId="58956337-db2b-49a3-ada8-760ff7bf2d3e" providerId="ADAL" clId="{4B8ACB91-C95C-4AD4-9A1C-992026C077A6}" dt="2024-03-25T22:00:39.995" v="82" actId="1076"/>
          <ac:picMkLst>
            <pc:docMk/>
            <pc:sldMk cId="4207157377" sldId="335"/>
            <ac:picMk id="3" creationId="{F0D70DA0-E565-2CCE-A404-7B8E9B64BBD0}"/>
          </ac:picMkLst>
        </pc:picChg>
        <pc:picChg chg="add mod">
          <ac:chgData name="Brian Cortez" userId="58956337-db2b-49a3-ada8-760ff7bf2d3e" providerId="ADAL" clId="{4B8ACB91-C95C-4AD4-9A1C-992026C077A6}" dt="2024-03-25T22:01:07.658" v="86" actId="1076"/>
          <ac:picMkLst>
            <pc:docMk/>
            <pc:sldMk cId="4207157377" sldId="335"/>
            <ac:picMk id="4" creationId="{48B5E377-EC01-FE10-4D25-6E206BA50434}"/>
          </ac:picMkLst>
        </pc:picChg>
        <pc:picChg chg="del">
          <ac:chgData name="Brian Cortez" userId="58956337-db2b-49a3-ada8-760ff7bf2d3e" providerId="ADAL" clId="{4B8ACB91-C95C-4AD4-9A1C-992026C077A6}" dt="2024-03-25T21:59:44.331" v="74" actId="478"/>
          <ac:picMkLst>
            <pc:docMk/>
            <pc:sldMk cId="4207157377" sldId="335"/>
            <ac:picMk id="13" creationId="{0E9FE197-1D41-6632-1E34-DBB9D071EFA5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3:50:41.468" v="172" actId="20577"/>
        <pc:sldMkLst>
          <pc:docMk/>
          <pc:sldMk cId="2766608914" sldId="336"/>
        </pc:sldMkLst>
        <pc:spChg chg="add mod">
          <ac:chgData name="Brian Cortez" userId="58956337-db2b-49a3-ada8-760ff7bf2d3e" providerId="ADAL" clId="{4B8ACB91-C95C-4AD4-9A1C-992026C077A6}" dt="2024-03-26T13:50:41.468" v="172" actId="20577"/>
          <ac:spMkLst>
            <pc:docMk/>
            <pc:sldMk cId="2766608914" sldId="336"/>
            <ac:spMk id="8" creationId="{82F719EA-911E-CDC9-F41B-627580F40887}"/>
          </ac:spMkLst>
        </pc:spChg>
        <pc:picChg chg="del">
          <ac:chgData name="Brian Cortez" userId="58956337-db2b-49a3-ada8-760ff7bf2d3e" providerId="ADAL" clId="{4B8ACB91-C95C-4AD4-9A1C-992026C077A6}" dt="2024-03-25T22:03:37.509" v="88" actId="478"/>
          <ac:picMkLst>
            <pc:docMk/>
            <pc:sldMk cId="2766608914" sldId="336"/>
            <ac:picMk id="3" creationId="{F0D70DA0-E565-2CCE-A404-7B8E9B64BBD0}"/>
          </ac:picMkLst>
        </pc:picChg>
        <pc:picChg chg="del">
          <ac:chgData name="Brian Cortez" userId="58956337-db2b-49a3-ada8-760ff7bf2d3e" providerId="ADAL" clId="{4B8ACB91-C95C-4AD4-9A1C-992026C077A6}" dt="2024-03-25T22:03:39.808" v="89" actId="478"/>
          <ac:picMkLst>
            <pc:docMk/>
            <pc:sldMk cId="2766608914" sldId="336"/>
            <ac:picMk id="4" creationId="{48B5E377-EC01-FE10-4D25-6E206BA50434}"/>
          </ac:picMkLst>
        </pc:picChg>
        <pc:picChg chg="add mod">
          <ac:chgData name="Brian Cortez" userId="58956337-db2b-49a3-ada8-760ff7bf2d3e" providerId="ADAL" clId="{4B8ACB91-C95C-4AD4-9A1C-992026C077A6}" dt="2024-03-25T22:03:49.542" v="92" actId="1076"/>
          <ac:picMkLst>
            <pc:docMk/>
            <pc:sldMk cId="2766608914" sldId="336"/>
            <ac:picMk id="5" creationId="{E68210C5-4C4B-C06D-F6FC-7AA6C1DBD306}"/>
          </ac:picMkLst>
        </pc:picChg>
        <pc:picChg chg="add mod">
          <ac:chgData name="Brian Cortez" userId="58956337-db2b-49a3-ada8-760ff7bf2d3e" providerId="ADAL" clId="{4B8ACB91-C95C-4AD4-9A1C-992026C077A6}" dt="2024-03-25T22:04:12.718" v="99" actId="1037"/>
          <ac:picMkLst>
            <pc:docMk/>
            <pc:sldMk cId="2766608914" sldId="336"/>
            <ac:picMk id="6" creationId="{FBB76851-758F-3A5F-FDA9-45611117839D}"/>
          </ac:picMkLst>
        </pc:picChg>
        <pc:picChg chg="add mod">
          <ac:chgData name="Brian Cortez" userId="58956337-db2b-49a3-ada8-760ff7bf2d3e" providerId="ADAL" clId="{4B8ACB91-C95C-4AD4-9A1C-992026C077A6}" dt="2024-03-25T22:04:32.876" v="103" actId="1037"/>
          <ac:picMkLst>
            <pc:docMk/>
            <pc:sldMk cId="2766608914" sldId="336"/>
            <ac:picMk id="7" creationId="{BB209FAD-AED8-AE4D-DD33-774F1E47A3E0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3:50:51.733" v="173" actId="20577"/>
        <pc:sldMkLst>
          <pc:docMk/>
          <pc:sldMk cId="3413281181" sldId="337"/>
        </pc:sldMkLst>
        <pc:spChg chg="add mod">
          <ac:chgData name="Brian Cortez" userId="58956337-db2b-49a3-ada8-760ff7bf2d3e" providerId="ADAL" clId="{4B8ACB91-C95C-4AD4-9A1C-992026C077A6}" dt="2024-03-26T13:50:51.733" v="173" actId="20577"/>
          <ac:spMkLst>
            <pc:docMk/>
            <pc:sldMk cId="3413281181" sldId="337"/>
            <ac:spMk id="4" creationId="{9223B5E5-222B-83A4-197B-44B1687B900F}"/>
          </ac:spMkLst>
        </pc:spChg>
        <pc:spChg chg="del mod">
          <ac:chgData name="Brian Cortez" userId="58956337-db2b-49a3-ada8-760ff7bf2d3e" providerId="ADAL" clId="{4B8ACB91-C95C-4AD4-9A1C-992026C077A6}" dt="2024-03-25T22:10:07.225" v="113" actId="478"/>
          <ac:spMkLst>
            <pc:docMk/>
            <pc:sldMk cId="3413281181" sldId="337"/>
            <ac:spMk id="8" creationId="{82F719EA-911E-CDC9-F41B-627580F40887}"/>
          </ac:spMkLst>
        </pc:spChg>
        <pc:picChg chg="add mod">
          <ac:chgData name="Brian Cortez" userId="58956337-db2b-49a3-ada8-760ff7bf2d3e" providerId="ADAL" clId="{4B8ACB91-C95C-4AD4-9A1C-992026C077A6}" dt="2024-03-25T22:10:57.447" v="117" actId="1076"/>
          <ac:picMkLst>
            <pc:docMk/>
            <pc:sldMk cId="3413281181" sldId="337"/>
            <ac:picMk id="3" creationId="{1706D161-03B7-0858-CC07-8C73F16197C4}"/>
          </ac:picMkLst>
        </pc:picChg>
        <pc:picChg chg="del">
          <ac:chgData name="Brian Cortez" userId="58956337-db2b-49a3-ada8-760ff7bf2d3e" providerId="ADAL" clId="{4B8ACB91-C95C-4AD4-9A1C-992026C077A6}" dt="2024-03-25T22:10:09.882" v="114" actId="478"/>
          <ac:picMkLst>
            <pc:docMk/>
            <pc:sldMk cId="3413281181" sldId="337"/>
            <ac:picMk id="5" creationId="{E68210C5-4C4B-C06D-F6FC-7AA6C1DBD306}"/>
          </ac:picMkLst>
        </pc:picChg>
        <pc:picChg chg="del mod">
          <ac:chgData name="Brian Cortez" userId="58956337-db2b-49a3-ada8-760ff7bf2d3e" providerId="ADAL" clId="{4B8ACB91-C95C-4AD4-9A1C-992026C077A6}" dt="2024-03-25T22:09:59.071" v="110" actId="478"/>
          <ac:picMkLst>
            <pc:docMk/>
            <pc:sldMk cId="3413281181" sldId="337"/>
            <ac:picMk id="6" creationId="{FBB76851-758F-3A5F-FDA9-45611117839D}"/>
          </ac:picMkLst>
        </pc:picChg>
        <pc:picChg chg="del">
          <ac:chgData name="Brian Cortez" userId="58956337-db2b-49a3-ada8-760ff7bf2d3e" providerId="ADAL" clId="{4B8ACB91-C95C-4AD4-9A1C-992026C077A6}" dt="2024-03-25T22:10:01.708" v="111" actId="478"/>
          <ac:picMkLst>
            <pc:docMk/>
            <pc:sldMk cId="3413281181" sldId="337"/>
            <ac:picMk id="7" creationId="{BB209FAD-AED8-AE4D-DD33-774F1E47A3E0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5T22:18:09.672" v="143" actId="1076"/>
        <pc:sldMkLst>
          <pc:docMk/>
          <pc:sldMk cId="1145515566" sldId="338"/>
        </pc:sldMkLst>
        <pc:spChg chg="del mod">
          <ac:chgData name="Brian Cortez" userId="58956337-db2b-49a3-ada8-760ff7bf2d3e" providerId="ADAL" clId="{4B8ACB91-C95C-4AD4-9A1C-992026C077A6}" dt="2024-03-25T22:15:07.062" v="126" actId="478"/>
          <ac:spMkLst>
            <pc:docMk/>
            <pc:sldMk cId="1145515566" sldId="338"/>
            <ac:spMk id="4" creationId="{9223B5E5-222B-83A4-197B-44B1687B900F}"/>
          </ac:spMkLst>
        </pc:spChg>
        <pc:spChg chg="add mod">
          <ac:chgData name="Brian Cortez" userId="58956337-db2b-49a3-ada8-760ff7bf2d3e" providerId="ADAL" clId="{4B8ACB91-C95C-4AD4-9A1C-992026C077A6}" dt="2024-03-25T22:18:09.672" v="143" actId="1076"/>
          <ac:spMkLst>
            <pc:docMk/>
            <pc:sldMk cId="1145515566" sldId="338"/>
            <ac:spMk id="6" creationId="{3819038B-C671-00DA-CF80-B87322E1F8CC}"/>
          </ac:spMkLst>
        </pc:spChg>
        <pc:picChg chg="del">
          <ac:chgData name="Brian Cortez" userId="58956337-db2b-49a3-ada8-760ff7bf2d3e" providerId="ADAL" clId="{4B8ACB91-C95C-4AD4-9A1C-992026C077A6}" dt="2024-03-25T22:15:01.767" v="124" actId="478"/>
          <ac:picMkLst>
            <pc:docMk/>
            <pc:sldMk cId="1145515566" sldId="338"/>
            <ac:picMk id="3" creationId="{1706D161-03B7-0858-CC07-8C73F16197C4}"/>
          </ac:picMkLst>
        </pc:picChg>
        <pc:picChg chg="add mod">
          <ac:chgData name="Brian Cortez" userId="58956337-db2b-49a3-ada8-760ff7bf2d3e" providerId="ADAL" clId="{4B8ACB91-C95C-4AD4-9A1C-992026C077A6}" dt="2024-03-25T22:18:02.481" v="142" actId="1076"/>
          <ac:picMkLst>
            <pc:docMk/>
            <pc:sldMk cId="1145515566" sldId="338"/>
            <ac:picMk id="5" creationId="{F4446DA5-7B31-9797-FC5E-DC8D8FCA620B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7:32:53.950" v="187" actId="207"/>
        <pc:sldMkLst>
          <pc:docMk/>
          <pc:sldMk cId="2674816083" sldId="339"/>
        </pc:sldMkLst>
        <pc:spChg chg="add mod">
          <ac:chgData name="Brian Cortez" userId="58956337-db2b-49a3-ada8-760ff7bf2d3e" providerId="ADAL" clId="{4B8ACB91-C95C-4AD4-9A1C-992026C077A6}" dt="2024-03-26T17:32:53.950" v="187" actId="207"/>
          <ac:spMkLst>
            <pc:docMk/>
            <pc:sldMk cId="2674816083" sldId="339"/>
            <ac:spMk id="4" creationId="{A664769A-F06B-4DC7-DBD7-51160A61C608}"/>
          </ac:spMkLst>
        </pc:spChg>
        <pc:spChg chg="del mod">
          <ac:chgData name="Brian Cortez" userId="58956337-db2b-49a3-ada8-760ff7bf2d3e" providerId="ADAL" clId="{4B8ACB91-C95C-4AD4-9A1C-992026C077A6}" dt="2024-03-26T17:31:07.050" v="176" actId="478"/>
          <ac:spMkLst>
            <pc:docMk/>
            <pc:sldMk cId="2674816083" sldId="339"/>
            <ac:spMk id="6" creationId="{3819038B-C671-00DA-CF80-B87322E1F8CC}"/>
          </ac:spMkLst>
        </pc:spChg>
        <pc:picChg chg="add mod">
          <ac:chgData name="Brian Cortez" userId="58956337-db2b-49a3-ada8-760ff7bf2d3e" providerId="ADAL" clId="{4B8ACB91-C95C-4AD4-9A1C-992026C077A6}" dt="2024-03-26T17:31:21.690" v="181" actId="1076"/>
          <ac:picMkLst>
            <pc:docMk/>
            <pc:sldMk cId="2674816083" sldId="339"/>
            <ac:picMk id="3" creationId="{65AB5791-3FBC-5EB4-D629-F52D5EA4631D}"/>
          </ac:picMkLst>
        </pc:picChg>
        <pc:picChg chg="del">
          <ac:chgData name="Brian Cortez" userId="58956337-db2b-49a3-ada8-760ff7bf2d3e" providerId="ADAL" clId="{4B8ACB91-C95C-4AD4-9A1C-992026C077A6}" dt="2024-03-26T17:31:08.721" v="177" actId="478"/>
          <ac:picMkLst>
            <pc:docMk/>
            <pc:sldMk cId="2674816083" sldId="339"/>
            <ac:picMk id="5" creationId="{F4446DA5-7B31-9797-FC5E-DC8D8FCA620B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8:22:13.980" v="202" actId="207"/>
        <pc:sldMkLst>
          <pc:docMk/>
          <pc:sldMk cId="2594515358" sldId="340"/>
        </pc:sldMkLst>
        <pc:spChg chg="del">
          <ac:chgData name="Brian Cortez" userId="58956337-db2b-49a3-ada8-760ff7bf2d3e" providerId="ADAL" clId="{4B8ACB91-C95C-4AD4-9A1C-992026C077A6}" dt="2024-03-26T18:20:49.744" v="190" actId="478"/>
          <ac:spMkLst>
            <pc:docMk/>
            <pc:sldMk cId="2594515358" sldId="340"/>
            <ac:spMk id="4" creationId="{A664769A-F06B-4DC7-DBD7-51160A61C608}"/>
          </ac:spMkLst>
        </pc:spChg>
        <pc:spChg chg="add mod">
          <ac:chgData name="Brian Cortez" userId="58956337-db2b-49a3-ada8-760ff7bf2d3e" providerId="ADAL" clId="{4B8ACB91-C95C-4AD4-9A1C-992026C077A6}" dt="2024-03-26T18:22:13.980" v="202" actId="207"/>
          <ac:spMkLst>
            <pc:docMk/>
            <pc:sldMk cId="2594515358" sldId="340"/>
            <ac:spMk id="6" creationId="{A886C87C-8AF9-3C09-934D-E45BFBF4CD54}"/>
          </ac:spMkLst>
        </pc:spChg>
        <pc:picChg chg="add mod">
          <ac:chgData name="Brian Cortez" userId="58956337-db2b-49a3-ada8-760ff7bf2d3e" providerId="ADAL" clId="{4B8ACB91-C95C-4AD4-9A1C-992026C077A6}" dt="2024-03-26T18:21:24.407" v="194" actId="1076"/>
          <ac:picMkLst>
            <pc:docMk/>
            <pc:sldMk cId="2594515358" sldId="340"/>
            <ac:picMk id="2" creationId="{D4736308-198C-D19D-E092-87B3EA58F2A7}"/>
          </ac:picMkLst>
        </pc:picChg>
        <pc:picChg chg="del">
          <ac:chgData name="Brian Cortez" userId="58956337-db2b-49a3-ada8-760ff7bf2d3e" providerId="ADAL" clId="{4B8ACB91-C95C-4AD4-9A1C-992026C077A6}" dt="2024-03-26T18:20:46.666" v="189" actId="478"/>
          <ac:picMkLst>
            <pc:docMk/>
            <pc:sldMk cId="2594515358" sldId="340"/>
            <ac:picMk id="3" creationId="{65AB5791-3FBC-5EB4-D629-F52D5EA4631D}"/>
          </ac:picMkLst>
        </pc:picChg>
        <pc:picChg chg="add mod">
          <ac:chgData name="Brian Cortez" userId="58956337-db2b-49a3-ada8-760ff7bf2d3e" providerId="ADAL" clId="{4B8ACB91-C95C-4AD4-9A1C-992026C077A6}" dt="2024-03-26T18:21:19.530" v="193" actId="1076"/>
          <ac:picMkLst>
            <pc:docMk/>
            <pc:sldMk cId="2594515358" sldId="340"/>
            <ac:picMk id="5" creationId="{C110E00A-FA95-17DD-9E2E-88BE80C02A63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8:27:30.549" v="212" actId="207"/>
        <pc:sldMkLst>
          <pc:docMk/>
          <pc:sldMk cId="489303990" sldId="341"/>
        </pc:sldMkLst>
        <pc:spChg chg="add mod">
          <ac:chgData name="Brian Cortez" userId="58956337-db2b-49a3-ada8-760ff7bf2d3e" providerId="ADAL" clId="{4B8ACB91-C95C-4AD4-9A1C-992026C077A6}" dt="2024-03-26T18:27:30.549" v="212" actId="207"/>
          <ac:spMkLst>
            <pc:docMk/>
            <pc:sldMk cId="489303990" sldId="341"/>
            <ac:spMk id="3" creationId="{154DFBA4-7B71-C36D-49F3-F86CFB664608}"/>
          </ac:spMkLst>
        </pc:spChg>
        <pc:spChg chg="del">
          <ac:chgData name="Brian Cortez" userId="58956337-db2b-49a3-ada8-760ff7bf2d3e" providerId="ADAL" clId="{4B8ACB91-C95C-4AD4-9A1C-992026C077A6}" dt="2024-03-26T18:23:16.647" v="205" actId="478"/>
          <ac:spMkLst>
            <pc:docMk/>
            <pc:sldMk cId="489303990" sldId="341"/>
            <ac:spMk id="6" creationId="{A886C87C-8AF9-3C09-934D-E45BFBF4CD54}"/>
          </ac:spMkLst>
        </pc:spChg>
        <pc:picChg chg="mod">
          <ac:chgData name="Brian Cortez" userId="58956337-db2b-49a3-ada8-760ff7bf2d3e" providerId="ADAL" clId="{4B8ACB91-C95C-4AD4-9A1C-992026C077A6}" dt="2024-03-26T18:23:07.112" v="204" actId="1076"/>
          <ac:picMkLst>
            <pc:docMk/>
            <pc:sldMk cId="489303990" sldId="341"/>
            <ac:picMk id="5" creationId="{C110E00A-FA95-17DD-9E2E-88BE80C02A63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8:34:03.653" v="237" actId="20577"/>
        <pc:sldMkLst>
          <pc:docMk/>
          <pc:sldMk cId="3205548663" sldId="342"/>
        </pc:sldMkLst>
        <pc:spChg chg="del mod">
          <ac:chgData name="Brian Cortez" userId="58956337-db2b-49a3-ada8-760ff7bf2d3e" providerId="ADAL" clId="{4B8ACB91-C95C-4AD4-9A1C-992026C077A6}" dt="2024-03-26T18:30:41.187" v="215" actId="478"/>
          <ac:spMkLst>
            <pc:docMk/>
            <pc:sldMk cId="3205548663" sldId="342"/>
            <ac:spMk id="3" creationId="{154DFBA4-7B71-C36D-49F3-F86CFB664608}"/>
          </ac:spMkLst>
        </pc:spChg>
        <pc:spChg chg="add mod">
          <ac:chgData name="Brian Cortez" userId="58956337-db2b-49a3-ada8-760ff7bf2d3e" providerId="ADAL" clId="{4B8ACB91-C95C-4AD4-9A1C-992026C077A6}" dt="2024-03-26T18:34:03.653" v="237" actId="20577"/>
          <ac:spMkLst>
            <pc:docMk/>
            <pc:sldMk cId="3205548663" sldId="342"/>
            <ac:spMk id="7" creationId="{9833F15F-2850-3F4D-F904-C9A09B102AC3}"/>
          </ac:spMkLst>
        </pc:spChg>
        <pc:picChg chg="mod">
          <ac:chgData name="Brian Cortez" userId="58956337-db2b-49a3-ada8-760ff7bf2d3e" providerId="ADAL" clId="{4B8ACB91-C95C-4AD4-9A1C-992026C077A6}" dt="2024-03-26T18:32:04.659" v="228" actId="14100"/>
          <ac:picMkLst>
            <pc:docMk/>
            <pc:sldMk cId="3205548663" sldId="342"/>
            <ac:picMk id="2" creationId="{D4736308-198C-D19D-E092-87B3EA58F2A7}"/>
          </ac:picMkLst>
        </pc:picChg>
        <pc:picChg chg="add mod">
          <ac:chgData name="Brian Cortez" userId="58956337-db2b-49a3-ada8-760ff7bf2d3e" providerId="ADAL" clId="{4B8ACB91-C95C-4AD4-9A1C-992026C077A6}" dt="2024-03-26T18:32:48.451" v="229" actId="14100"/>
          <ac:picMkLst>
            <pc:docMk/>
            <pc:sldMk cId="3205548663" sldId="342"/>
            <ac:picMk id="4" creationId="{D93DAC82-4F7C-3A69-7878-EC4622CC5778}"/>
          </ac:picMkLst>
        </pc:picChg>
        <pc:picChg chg="del">
          <ac:chgData name="Brian Cortez" userId="58956337-db2b-49a3-ada8-760ff7bf2d3e" providerId="ADAL" clId="{4B8ACB91-C95C-4AD4-9A1C-992026C077A6}" dt="2024-03-26T18:30:46.249" v="216" actId="478"/>
          <ac:picMkLst>
            <pc:docMk/>
            <pc:sldMk cId="3205548663" sldId="342"/>
            <ac:picMk id="5" creationId="{C110E00A-FA95-17DD-9E2E-88BE80C02A63}"/>
          </ac:picMkLst>
        </pc:picChg>
        <pc:picChg chg="add mod">
          <ac:chgData name="Brian Cortez" userId="58956337-db2b-49a3-ada8-760ff7bf2d3e" providerId="ADAL" clId="{4B8ACB91-C95C-4AD4-9A1C-992026C077A6}" dt="2024-03-26T18:33:05.639" v="231" actId="1076"/>
          <ac:picMkLst>
            <pc:docMk/>
            <pc:sldMk cId="3205548663" sldId="342"/>
            <ac:picMk id="6" creationId="{9F6CD7FC-F397-A80F-1FC9-7A92B1561ECB}"/>
          </ac:picMkLst>
        </pc:picChg>
      </pc:sldChg>
      <pc:sldChg chg="addSp delSp modSp add mod">
        <pc:chgData name="Brian Cortez" userId="58956337-db2b-49a3-ada8-760ff7bf2d3e" providerId="ADAL" clId="{4B8ACB91-C95C-4AD4-9A1C-992026C077A6}" dt="2024-03-26T18:38:15.411" v="269" actId="207"/>
        <pc:sldMkLst>
          <pc:docMk/>
          <pc:sldMk cId="3778530962" sldId="343"/>
        </pc:sldMkLst>
        <pc:spChg chg="add mod">
          <ac:chgData name="Brian Cortez" userId="58956337-db2b-49a3-ada8-760ff7bf2d3e" providerId="ADAL" clId="{4B8ACB91-C95C-4AD4-9A1C-992026C077A6}" dt="2024-03-26T18:36:06.815" v="244" actId="1076"/>
          <ac:spMkLst>
            <pc:docMk/>
            <pc:sldMk cId="3778530962" sldId="343"/>
            <ac:spMk id="3" creationId="{0FF58CE7-A9E4-5DCD-D2E6-E1872B7EEF3A}"/>
          </ac:spMkLst>
        </pc:spChg>
        <pc:spChg chg="del">
          <ac:chgData name="Brian Cortez" userId="58956337-db2b-49a3-ada8-760ff7bf2d3e" providerId="ADAL" clId="{4B8ACB91-C95C-4AD4-9A1C-992026C077A6}" dt="2024-03-26T18:35:40.243" v="239" actId="478"/>
          <ac:spMkLst>
            <pc:docMk/>
            <pc:sldMk cId="3778530962" sldId="343"/>
            <ac:spMk id="7" creationId="{9833F15F-2850-3F4D-F904-C9A09B102AC3}"/>
          </ac:spMkLst>
        </pc:spChg>
        <pc:spChg chg="add mod">
          <ac:chgData name="Brian Cortez" userId="58956337-db2b-49a3-ada8-760ff7bf2d3e" providerId="ADAL" clId="{4B8ACB91-C95C-4AD4-9A1C-992026C077A6}" dt="2024-03-26T18:38:15.411" v="269" actId="207"/>
          <ac:spMkLst>
            <pc:docMk/>
            <pc:sldMk cId="3778530962" sldId="343"/>
            <ac:spMk id="10" creationId="{5311E6A1-AC47-3823-1F90-547AF898E6AE}"/>
          </ac:spMkLst>
        </pc:spChg>
        <pc:picChg chg="del">
          <ac:chgData name="Brian Cortez" userId="58956337-db2b-49a3-ada8-760ff7bf2d3e" providerId="ADAL" clId="{4B8ACB91-C95C-4AD4-9A1C-992026C077A6}" dt="2024-03-26T18:35:43.832" v="240" actId="478"/>
          <ac:picMkLst>
            <pc:docMk/>
            <pc:sldMk cId="3778530962" sldId="343"/>
            <ac:picMk id="2" creationId="{D4736308-198C-D19D-E092-87B3EA58F2A7}"/>
          </ac:picMkLst>
        </pc:picChg>
        <pc:picChg chg="del">
          <ac:chgData name="Brian Cortez" userId="58956337-db2b-49a3-ada8-760ff7bf2d3e" providerId="ADAL" clId="{4B8ACB91-C95C-4AD4-9A1C-992026C077A6}" dt="2024-03-26T18:35:47.605" v="241" actId="478"/>
          <ac:picMkLst>
            <pc:docMk/>
            <pc:sldMk cId="3778530962" sldId="343"/>
            <ac:picMk id="4" creationId="{D93DAC82-4F7C-3A69-7878-EC4622CC5778}"/>
          </ac:picMkLst>
        </pc:picChg>
        <pc:picChg chg="add mod">
          <ac:chgData name="Brian Cortez" userId="58956337-db2b-49a3-ada8-760ff7bf2d3e" providerId="ADAL" clId="{4B8ACB91-C95C-4AD4-9A1C-992026C077A6}" dt="2024-03-26T18:36:27.771" v="247" actId="1036"/>
          <ac:picMkLst>
            <pc:docMk/>
            <pc:sldMk cId="3778530962" sldId="343"/>
            <ac:picMk id="5" creationId="{B32DDE1A-0A7B-FBFC-B7AA-207AECB6ED18}"/>
          </ac:picMkLst>
        </pc:picChg>
        <pc:picChg chg="del">
          <ac:chgData name="Brian Cortez" userId="58956337-db2b-49a3-ada8-760ff7bf2d3e" providerId="ADAL" clId="{4B8ACB91-C95C-4AD4-9A1C-992026C077A6}" dt="2024-03-26T18:35:50.705" v="242" actId="478"/>
          <ac:picMkLst>
            <pc:docMk/>
            <pc:sldMk cId="3778530962" sldId="343"/>
            <ac:picMk id="6" creationId="{9F6CD7FC-F397-A80F-1FC9-7A92B1561ECB}"/>
          </ac:picMkLst>
        </pc:picChg>
        <pc:picChg chg="add mod">
          <ac:chgData name="Brian Cortez" userId="58956337-db2b-49a3-ada8-760ff7bf2d3e" providerId="ADAL" clId="{4B8ACB91-C95C-4AD4-9A1C-992026C077A6}" dt="2024-03-26T18:36:44.158" v="249" actId="1076"/>
          <ac:picMkLst>
            <pc:docMk/>
            <pc:sldMk cId="3778530962" sldId="343"/>
            <ac:picMk id="8" creationId="{B506EB60-F6FC-DEED-2DFE-FECEFA1AE1B7}"/>
          </ac:picMkLst>
        </pc:picChg>
        <pc:picChg chg="add mod">
          <ac:chgData name="Brian Cortez" userId="58956337-db2b-49a3-ada8-760ff7bf2d3e" providerId="ADAL" clId="{4B8ACB91-C95C-4AD4-9A1C-992026C077A6}" dt="2024-03-26T18:37:05.528" v="251" actId="1076"/>
          <ac:picMkLst>
            <pc:docMk/>
            <pc:sldMk cId="3778530962" sldId="343"/>
            <ac:picMk id="9" creationId="{67FD93C6-F4BF-E0F8-D9EF-3CB6D59A336B}"/>
          </ac:picMkLst>
        </pc:picChg>
      </pc:sldChg>
      <pc:sldChg chg="modSp add mod ord">
        <pc:chgData name="Brian Cortez" userId="58956337-db2b-49a3-ada8-760ff7bf2d3e" providerId="ADAL" clId="{4B8ACB91-C95C-4AD4-9A1C-992026C077A6}" dt="2024-03-26T18:44:19.495" v="301" actId="123"/>
        <pc:sldMkLst>
          <pc:docMk/>
          <pc:sldMk cId="2249595570" sldId="344"/>
        </pc:sldMkLst>
        <pc:spChg chg="mod">
          <ac:chgData name="Brian Cortez" userId="58956337-db2b-49a3-ada8-760ff7bf2d3e" providerId="ADAL" clId="{4B8ACB91-C95C-4AD4-9A1C-992026C077A6}" dt="2024-03-26T18:44:19.495" v="301" actId="123"/>
          <ac:spMkLst>
            <pc:docMk/>
            <pc:sldMk cId="2249595570" sldId="344"/>
            <ac:spMk id="2" creationId="{00000000-0000-0000-0000-000000000000}"/>
          </ac:spMkLst>
        </pc:spChg>
      </pc:sldChg>
      <pc:sldChg chg="addSp delSp modSp add mod">
        <pc:chgData name="Brian Cortez" userId="58956337-db2b-49a3-ada8-760ff7bf2d3e" providerId="ADAL" clId="{4B8ACB91-C95C-4AD4-9A1C-992026C077A6}" dt="2024-03-26T18:55:06.539" v="325" actId="692"/>
        <pc:sldMkLst>
          <pc:docMk/>
          <pc:sldMk cId="2331236639" sldId="345"/>
        </pc:sldMkLst>
        <pc:spChg chg="del">
          <ac:chgData name="Brian Cortez" userId="58956337-db2b-49a3-ada8-760ff7bf2d3e" providerId="ADAL" clId="{4B8ACB91-C95C-4AD4-9A1C-992026C077A6}" dt="2024-03-26T18:52:33.613" v="303" actId="478"/>
          <ac:spMkLst>
            <pc:docMk/>
            <pc:sldMk cId="2331236639" sldId="345"/>
            <ac:spMk id="2" creationId="{00000000-0000-0000-0000-000000000000}"/>
          </ac:spMkLst>
        </pc:spChg>
        <pc:spChg chg="add del mod">
          <ac:chgData name="Brian Cortez" userId="58956337-db2b-49a3-ada8-760ff7bf2d3e" providerId="ADAL" clId="{4B8ACB91-C95C-4AD4-9A1C-992026C077A6}" dt="2024-03-26T18:52:38.674" v="304" actId="478"/>
          <ac:spMkLst>
            <pc:docMk/>
            <pc:sldMk cId="2331236639" sldId="345"/>
            <ac:spMk id="4" creationId="{BDC5467B-FC77-B98A-DE39-2190E32F294C}"/>
          </ac:spMkLst>
        </pc:spChg>
        <pc:spChg chg="add mod">
          <ac:chgData name="Brian Cortez" userId="58956337-db2b-49a3-ada8-760ff7bf2d3e" providerId="ADAL" clId="{4B8ACB91-C95C-4AD4-9A1C-992026C077A6}" dt="2024-03-26T18:52:54.213" v="306" actId="1076"/>
          <ac:spMkLst>
            <pc:docMk/>
            <pc:sldMk cId="2331236639" sldId="345"/>
            <ac:spMk id="5" creationId="{D095F5C5-938C-ACC9-0616-4767A0FF5674}"/>
          </ac:spMkLst>
        </pc:spChg>
        <pc:spChg chg="add mod">
          <ac:chgData name="Brian Cortez" userId="58956337-db2b-49a3-ada8-760ff7bf2d3e" providerId="ADAL" clId="{4B8ACB91-C95C-4AD4-9A1C-992026C077A6}" dt="2024-03-26T18:54:30.121" v="320" actId="207"/>
          <ac:spMkLst>
            <pc:docMk/>
            <pc:sldMk cId="2331236639" sldId="345"/>
            <ac:spMk id="9" creationId="{121BD48A-0A07-5639-9D01-E7E9182AC287}"/>
          </ac:spMkLst>
        </pc:spChg>
        <pc:spChg chg="add mod">
          <ac:chgData name="Brian Cortez" userId="58956337-db2b-49a3-ada8-760ff7bf2d3e" providerId="ADAL" clId="{4B8ACB91-C95C-4AD4-9A1C-992026C077A6}" dt="2024-03-26T18:55:06.539" v="325" actId="692"/>
          <ac:spMkLst>
            <pc:docMk/>
            <pc:sldMk cId="2331236639" sldId="345"/>
            <ac:spMk id="10" creationId="{36AD71E5-79F9-7F2E-D602-FBBD44579BC3}"/>
          </ac:spMkLst>
        </pc:spChg>
        <pc:picChg chg="add mod">
          <ac:chgData name="Brian Cortez" userId="58956337-db2b-49a3-ada8-760ff7bf2d3e" providerId="ADAL" clId="{4B8ACB91-C95C-4AD4-9A1C-992026C077A6}" dt="2024-03-26T18:53:08.015" v="308" actId="1076"/>
          <ac:picMkLst>
            <pc:docMk/>
            <pc:sldMk cId="2331236639" sldId="345"/>
            <ac:picMk id="6" creationId="{2323C7E7-10FE-5710-1D6F-A34E9A8C703E}"/>
          </ac:picMkLst>
        </pc:picChg>
        <pc:picChg chg="add mod">
          <ac:chgData name="Brian Cortez" userId="58956337-db2b-49a3-ada8-760ff7bf2d3e" providerId="ADAL" clId="{4B8ACB91-C95C-4AD4-9A1C-992026C077A6}" dt="2024-03-26T18:54:13.056" v="317" actId="1076"/>
          <ac:picMkLst>
            <pc:docMk/>
            <pc:sldMk cId="2331236639" sldId="345"/>
            <ac:picMk id="7" creationId="{A06B138F-3FA8-E687-5AC0-EDA266E58795}"/>
          </ac:picMkLst>
        </pc:picChg>
        <pc:picChg chg="add mod">
          <ac:chgData name="Brian Cortez" userId="58956337-db2b-49a3-ada8-760ff7bf2d3e" providerId="ADAL" clId="{4B8ACB91-C95C-4AD4-9A1C-992026C077A6}" dt="2024-03-26T18:53:38.571" v="312" actId="1076"/>
          <ac:picMkLst>
            <pc:docMk/>
            <pc:sldMk cId="2331236639" sldId="345"/>
            <ac:picMk id="8" creationId="{1CF75F01-488A-0E81-B829-B6D68D5C1497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317922-D872-49DC-BD3F-0BE5866A47C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F74F717-CDFC-439A-B422-6A08000D7943}">
      <dgm:prSet phldrT="[Text]"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050" dirty="0">
              <a:solidFill>
                <a:schemeClr val="tx2"/>
              </a:solidFill>
              <a:latin typeface="+mj-lt"/>
            </a:rPr>
            <a:t>April</a:t>
          </a:r>
        </a:p>
      </dgm:t>
    </dgm:pt>
    <dgm:pt modelId="{1D832139-0DA5-40C8-A51B-17B6C1A3DCBC}" type="parTrans" cxnId="{DEBBB4D8-240D-4570-9EDF-E1C14321E01A}">
      <dgm:prSet/>
      <dgm:spPr/>
      <dgm:t>
        <a:bodyPr/>
        <a:lstStyle/>
        <a:p>
          <a:endParaRPr lang="en-US"/>
        </a:p>
      </dgm:t>
    </dgm:pt>
    <dgm:pt modelId="{B01C7EC7-5592-4168-BDA8-6FBBCBB33966}" type="sibTrans" cxnId="{DEBBB4D8-240D-4570-9EDF-E1C14321E01A}">
      <dgm:prSet/>
      <dgm:spPr/>
      <dgm:t>
        <a:bodyPr/>
        <a:lstStyle/>
        <a:p>
          <a:endParaRPr lang="en-US"/>
        </a:p>
      </dgm:t>
    </dgm:pt>
    <dgm:pt modelId="{9F0D1AF1-A4C6-4E13-8140-08069EF5DB25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Reallocation process opens</a:t>
          </a:r>
        </a:p>
      </dgm:t>
    </dgm:pt>
    <dgm:pt modelId="{2558DD91-B18C-4979-8B8A-29CB42B065DF}" type="parTrans" cxnId="{A3E01AF1-E796-40A9-BE4B-C91EBEB827BC}">
      <dgm:prSet/>
      <dgm:spPr/>
      <dgm:t>
        <a:bodyPr/>
        <a:lstStyle/>
        <a:p>
          <a:endParaRPr lang="en-US"/>
        </a:p>
      </dgm:t>
    </dgm:pt>
    <dgm:pt modelId="{C530EB2A-7086-4DCF-958C-76D4B4E40B75}" type="sibTrans" cxnId="{A3E01AF1-E796-40A9-BE4B-C91EBEB827BC}">
      <dgm:prSet/>
      <dgm:spPr/>
      <dgm:t>
        <a:bodyPr/>
        <a:lstStyle/>
        <a:p>
          <a:endParaRPr lang="en-US"/>
        </a:p>
      </dgm:t>
    </dgm:pt>
    <dgm:pt modelId="{F665F6FB-C56A-450C-AB7D-87D1E68C3E87}">
      <dgm:prSet phldrT="[Text]"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050" dirty="0">
              <a:solidFill>
                <a:schemeClr val="tx2"/>
              </a:solidFill>
              <a:latin typeface="+mj-lt"/>
            </a:rPr>
            <a:t>April - May</a:t>
          </a:r>
        </a:p>
      </dgm:t>
    </dgm:pt>
    <dgm:pt modelId="{23BE8561-ABF1-4C82-B389-D45D72E0E732}" type="parTrans" cxnId="{B8F02868-E1E6-4646-8A2C-387788D654D0}">
      <dgm:prSet/>
      <dgm:spPr/>
      <dgm:t>
        <a:bodyPr/>
        <a:lstStyle/>
        <a:p>
          <a:endParaRPr lang="en-US"/>
        </a:p>
      </dgm:t>
    </dgm:pt>
    <dgm:pt modelId="{66B08822-3329-46B1-9B53-76B84FD46EAA}" type="sibTrans" cxnId="{B8F02868-E1E6-4646-8A2C-387788D654D0}">
      <dgm:prSet/>
      <dgm:spPr/>
      <dgm:t>
        <a:bodyPr/>
        <a:lstStyle/>
        <a:p>
          <a:endParaRPr lang="en-US"/>
        </a:p>
      </dgm:t>
    </dgm:pt>
    <dgm:pt modelId="{C1E4B7F5-90EC-4FAB-ADBC-3F5B23ADB5F5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Departments begin reallocating budgets</a:t>
          </a:r>
        </a:p>
      </dgm:t>
    </dgm:pt>
    <dgm:pt modelId="{D4AC81B2-9CE8-40EC-8D04-6DDA4F4037B1}" type="parTrans" cxnId="{6F7C551F-AE88-4903-96B0-DE605F7CB894}">
      <dgm:prSet/>
      <dgm:spPr/>
      <dgm:t>
        <a:bodyPr/>
        <a:lstStyle/>
        <a:p>
          <a:endParaRPr lang="en-US"/>
        </a:p>
      </dgm:t>
    </dgm:pt>
    <dgm:pt modelId="{F347EE17-1D83-4059-94C4-D90720DEE884}" type="sibTrans" cxnId="{6F7C551F-AE88-4903-96B0-DE605F7CB894}">
      <dgm:prSet/>
      <dgm:spPr/>
      <dgm:t>
        <a:bodyPr/>
        <a:lstStyle/>
        <a:p>
          <a:endParaRPr lang="en-US"/>
        </a:p>
      </dgm:t>
    </dgm:pt>
    <dgm:pt modelId="{C405D1C2-AE3A-487E-B8FF-438B626298F9}">
      <dgm:prSet phldrT="[Text]"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050" dirty="0">
              <a:solidFill>
                <a:schemeClr val="tx2"/>
              </a:solidFill>
              <a:latin typeface="+mj-lt"/>
            </a:rPr>
            <a:t>May</a:t>
          </a:r>
        </a:p>
      </dgm:t>
    </dgm:pt>
    <dgm:pt modelId="{D09BDD9A-A3EB-4E0D-BCD4-291F87591067}" type="parTrans" cxnId="{8840FC8F-4372-481A-8A39-94FED0F78BB7}">
      <dgm:prSet/>
      <dgm:spPr/>
      <dgm:t>
        <a:bodyPr/>
        <a:lstStyle/>
        <a:p>
          <a:endParaRPr lang="en-US"/>
        </a:p>
      </dgm:t>
    </dgm:pt>
    <dgm:pt modelId="{D6D27F11-43AB-476D-95A4-009ED40978D0}" type="sibTrans" cxnId="{8840FC8F-4372-481A-8A39-94FED0F78BB7}">
      <dgm:prSet/>
      <dgm:spPr/>
      <dgm:t>
        <a:bodyPr/>
        <a:lstStyle/>
        <a:p>
          <a:endParaRPr lang="en-US"/>
        </a:p>
      </dgm:t>
    </dgm:pt>
    <dgm:pt modelId="{105CA1EF-9D14-4DEC-A177-786FF709CC72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Reallocation process closes</a:t>
          </a:r>
        </a:p>
      </dgm:t>
    </dgm:pt>
    <dgm:pt modelId="{439E6F31-1A1F-44C7-9ED6-C27165D8F018}" type="parTrans" cxnId="{211B8EF9-AD26-4814-84E7-240F2344DA08}">
      <dgm:prSet/>
      <dgm:spPr/>
      <dgm:t>
        <a:bodyPr/>
        <a:lstStyle/>
        <a:p>
          <a:endParaRPr lang="en-US"/>
        </a:p>
      </dgm:t>
    </dgm:pt>
    <dgm:pt modelId="{B62B62FF-2DE8-4829-81BD-A958707A92D5}" type="sibTrans" cxnId="{211B8EF9-AD26-4814-84E7-240F2344DA08}">
      <dgm:prSet/>
      <dgm:spPr/>
      <dgm:t>
        <a:bodyPr/>
        <a:lstStyle/>
        <a:p>
          <a:endParaRPr lang="en-US"/>
        </a:p>
      </dgm:t>
    </dgm:pt>
    <dgm:pt modelId="{CBDFD599-FE1E-4ED0-95E9-1F6065C19B4B}">
      <dgm:prSet phldrT="[Text]" custT="1"/>
      <dgm:spPr>
        <a:solidFill>
          <a:srgbClr val="FFC000"/>
        </a:solidFill>
        <a:ln>
          <a:solidFill>
            <a:schemeClr val="tx2"/>
          </a:solidFill>
        </a:ln>
      </dgm:spPr>
      <dgm:t>
        <a:bodyPr/>
        <a:lstStyle/>
        <a:p>
          <a:r>
            <a:rPr lang="en-US" sz="1050" dirty="0">
              <a:solidFill>
                <a:schemeClr val="tx2"/>
              </a:solidFill>
              <a:latin typeface="+mj-lt"/>
            </a:rPr>
            <a:t>May</a:t>
          </a:r>
        </a:p>
      </dgm:t>
    </dgm:pt>
    <dgm:pt modelId="{7E68CDF8-244E-409E-8389-2D19B9578624}" type="parTrans" cxnId="{88089DCA-3969-4D04-BFDC-DF280EDF9CB6}">
      <dgm:prSet/>
      <dgm:spPr/>
      <dgm:t>
        <a:bodyPr/>
        <a:lstStyle/>
        <a:p>
          <a:endParaRPr lang="en-US"/>
        </a:p>
      </dgm:t>
    </dgm:pt>
    <dgm:pt modelId="{9A680F5E-B8AA-441B-A69A-B8CE2B9F2F3E}" type="sibTrans" cxnId="{88089DCA-3969-4D04-BFDC-DF280EDF9CB6}">
      <dgm:prSet/>
      <dgm:spPr/>
      <dgm:t>
        <a:bodyPr/>
        <a:lstStyle/>
        <a:p>
          <a:endParaRPr lang="en-US"/>
        </a:p>
      </dgm:t>
    </dgm:pt>
    <dgm:pt modelId="{9617056C-F4C7-4426-BCC2-7F71AAA01301}">
      <dgm:prSet phldrT="[Text]" custT="1"/>
      <dgm:spPr/>
      <dgm:t>
        <a:bodyPr/>
        <a:lstStyle/>
        <a:p>
          <a:r>
            <a:rPr lang="en-US" sz="1400" dirty="0">
              <a:latin typeface="+mj-lt"/>
            </a:rPr>
            <a:t>Budget Office confirms that all reallocated items were processed correctly</a:t>
          </a:r>
        </a:p>
      </dgm:t>
    </dgm:pt>
    <dgm:pt modelId="{52523BD8-AD97-4CF2-B37F-0E671BCA0249}" type="parTrans" cxnId="{6B5C24F5-1377-4AA5-8D16-5E90B2D510D7}">
      <dgm:prSet/>
      <dgm:spPr/>
      <dgm:t>
        <a:bodyPr/>
        <a:lstStyle/>
        <a:p>
          <a:endParaRPr lang="en-US"/>
        </a:p>
      </dgm:t>
    </dgm:pt>
    <dgm:pt modelId="{08848180-3452-4955-AF9D-6CB44D0AE777}" type="sibTrans" cxnId="{6B5C24F5-1377-4AA5-8D16-5E90B2D510D7}">
      <dgm:prSet/>
      <dgm:spPr/>
      <dgm:t>
        <a:bodyPr/>
        <a:lstStyle/>
        <a:p>
          <a:endParaRPr lang="en-US"/>
        </a:p>
      </dgm:t>
    </dgm:pt>
    <dgm:pt modelId="{13F5C083-7F0E-4A29-B821-25F2697CAA7D}" type="pres">
      <dgm:prSet presAssocID="{41317922-D872-49DC-BD3F-0BE5866A47C0}" presName="linearFlow" presStyleCnt="0">
        <dgm:presLayoutVars>
          <dgm:dir/>
          <dgm:animLvl val="lvl"/>
          <dgm:resizeHandles val="exact"/>
        </dgm:presLayoutVars>
      </dgm:prSet>
      <dgm:spPr/>
    </dgm:pt>
    <dgm:pt modelId="{938A7776-D293-4BF7-BE6E-193C59E706CD}" type="pres">
      <dgm:prSet presAssocID="{9F74F717-CDFC-439A-B422-6A08000D7943}" presName="composite" presStyleCnt="0"/>
      <dgm:spPr/>
    </dgm:pt>
    <dgm:pt modelId="{BCC53A28-1CF0-45D5-A24D-A9DF00605F5A}" type="pres">
      <dgm:prSet presAssocID="{9F74F717-CDFC-439A-B422-6A08000D7943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602F0E4-75BA-4CC7-B37B-1E4D44D9FB9D}" type="pres">
      <dgm:prSet presAssocID="{9F74F717-CDFC-439A-B422-6A08000D7943}" presName="descendantText" presStyleLbl="alignAcc1" presStyleIdx="0" presStyleCnt="4">
        <dgm:presLayoutVars>
          <dgm:bulletEnabled val="1"/>
        </dgm:presLayoutVars>
      </dgm:prSet>
      <dgm:spPr/>
    </dgm:pt>
    <dgm:pt modelId="{C39C056D-702E-40FE-AB65-FC52E5BF48CA}" type="pres">
      <dgm:prSet presAssocID="{B01C7EC7-5592-4168-BDA8-6FBBCBB33966}" presName="sp" presStyleCnt="0"/>
      <dgm:spPr/>
    </dgm:pt>
    <dgm:pt modelId="{F0006E21-CD04-498D-83AF-1B96EDFA1E06}" type="pres">
      <dgm:prSet presAssocID="{F665F6FB-C56A-450C-AB7D-87D1E68C3E87}" presName="composite" presStyleCnt="0"/>
      <dgm:spPr/>
    </dgm:pt>
    <dgm:pt modelId="{95231982-977F-4857-8121-DD34539C9320}" type="pres">
      <dgm:prSet presAssocID="{F665F6FB-C56A-450C-AB7D-87D1E68C3E87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0C1D3028-1187-4C21-A5AD-BCF2282E9124}" type="pres">
      <dgm:prSet presAssocID="{F665F6FB-C56A-450C-AB7D-87D1E68C3E87}" presName="descendantText" presStyleLbl="alignAcc1" presStyleIdx="1" presStyleCnt="4">
        <dgm:presLayoutVars>
          <dgm:bulletEnabled val="1"/>
        </dgm:presLayoutVars>
      </dgm:prSet>
      <dgm:spPr/>
    </dgm:pt>
    <dgm:pt modelId="{95460EBB-7B49-499F-8EB1-4CD560FFEDF9}" type="pres">
      <dgm:prSet presAssocID="{66B08822-3329-46B1-9B53-76B84FD46EAA}" presName="sp" presStyleCnt="0"/>
      <dgm:spPr/>
    </dgm:pt>
    <dgm:pt modelId="{9AB7352D-BEA6-4F71-A74A-95F7B5056E7B}" type="pres">
      <dgm:prSet presAssocID="{C405D1C2-AE3A-487E-B8FF-438B626298F9}" presName="composite" presStyleCnt="0"/>
      <dgm:spPr/>
    </dgm:pt>
    <dgm:pt modelId="{27631528-FB9C-4A5A-A53E-1578967CAB7B}" type="pres">
      <dgm:prSet presAssocID="{C405D1C2-AE3A-487E-B8FF-438B626298F9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2094B34A-CE87-4238-BCFB-0CDB28DB743B}" type="pres">
      <dgm:prSet presAssocID="{C405D1C2-AE3A-487E-B8FF-438B626298F9}" presName="descendantText" presStyleLbl="alignAcc1" presStyleIdx="2" presStyleCnt="4">
        <dgm:presLayoutVars>
          <dgm:bulletEnabled val="1"/>
        </dgm:presLayoutVars>
      </dgm:prSet>
      <dgm:spPr/>
    </dgm:pt>
    <dgm:pt modelId="{A7E6DF28-5B36-46C9-933C-37921E2AE010}" type="pres">
      <dgm:prSet presAssocID="{D6D27F11-43AB-476D-95A4-009ED40978D0}" presName="sp" presStyleCnt="0"/>
      <dgm:spPr/>
    </dgm:pt>
    <dgm:pt modelId="{85588486-5F9C-4566-8714-4216F9FDF5F9}" type="pres">
      <dgm:prSet presAssocID="{CBDFD599-FE1E-4ED0-95E9-1F6065C19B4B}" presName="composite" presStyleCnt="0"/>
      <dgm:spPr/>
    </dgm:pt>
    <dgm:pt modelId="{2CFFDF7E-9C62-4E6E-8582-31B08DC37BA7}" type="pres">
      <dgm:prSet presAssocID="{CBDFD599-FE1E-4ED0-95E9-1F6065C19B4B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E54FA7DA-72CB-4C0F-BDFB-59F41032E182}" type="pres">
      <dgm:prSet presAssocID="{CBDFD599-FE1E-4ED0-95E9-1F6065C19B4B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9E020600-C1BA-466E-BB7B-F68A13A48345}" type="presOf" srcId="{C405D1C2-AE3A-487E-B8FF-438B626298F9}" destId="{27631528-FB9C-4A5A-A53E-1578967CAB7B}" srcOrd="0" destOrd="0" presId="urn:microsoft.com/office/officeart/2005/8/layout/chevron2"/>
    <dgm:cxn modelId="{7B070E02-4F37-4B2F-BC26-2FB768B502ED}" type="presOf" srcId="{41317922-D872-49DC-BD3F-0BE5866A47C0}" destId="{13F5C083-7F0E-4A29-B821-25F2697CAA7D}" srcOrd="0" destOrd="0" presId="urn:microsoft.com/office/officeart/2005/8/layout/chevron2"/>
    <dgm:cxn modelId="{6F7C551F-AE88-4903-96B0-DE605F7CB894}" srcId="{F665F6FB-C56A-450C-AB7D-87D1E68C3E87}" destId="{C1E4B7F5-90EC-4FAB-ADBC-3F5B23ADB5F5}" srcOrd="0" destOrd="0" parTransId="{D4AC81B2-9CE8-40EC-8D04-6DDA4F4037B1}" sibTransId="{F347EE17-1D83-4059-94C4-D90720DEE884}"/>
    <dgm:cxn modelId="{B8F02868-E1E6-4646-8A2C-387788D654D0}" srcId="{41317922-D872-49DC-BD3F-0BE5866A47C0}" destId="{F665F6FB-C56A-450C-AB7D-87D1E68C3E87}" srcOrd="1" destOrd="0" parTransId="{23BE8561-ABF1-4C82-B389-D45D72E0E732}" sibTransId="{66B08822-3329-46B1-9B53-76B84FD46EAA}"/>
    <dgm:cxn modelId="{AF4F9D4C-CEC5-4E2F-AB5D-4DBEB8862188}" type="presOf" srcId="{C1E4B7F5-90EC-4FAB-ADBC-3F5B23ADB5F5}" destId="{0C1D3028-1187-4C21-A5AD-BCF2282E9124}" srcOrd="0" destOrd="0" presId="urn:microsoft.com/office/officeart/2005/8/layout/chevron2"/>
    <dgm:cxn modelId="{8840FC8F-4372-481A-8A39-94FED0F78BB7}" srcId="{41317922-D872-49DC-BD3F-0BE5866A47C0}" destId="{C405D1C2-AE3A-487E-B8FF-438B626298F9}" srcOrd="2" destOrd="0" parTransId="{D09BDD9A-A3EB-4E0D-BCD4-291F87591067}" sibTransId="{D6D27F11-43AB-476D-95A4-009ED40978D0}"/>
    <dgm:cxn modelId="{D8F3A793-FD0D-43C0-950A-1D0E58B697B3}" type="presOf" srcId="{9617056C-F4C7-4426-BCC2-7F71AAA01301}" destId="{E54FA7DA-72CB-4C0F-BDFB-59F41032E182}" srcOrd="0" destOrd="0" presId="urn:microsoft.com/office/officeart/2005/8/layout/chevron2"/>
    <dgm:cxn modelId="{D65D6A99-01F9-4CAD-9B6A-CBB0847EC541}" type="presOf" srcId="{CBDFD599-FE1E-4ED0-95E9-1F6065C19B4B}" destId="{2CFFDF7E-9C62-4E6E-8582-31B08DC37BA7}" srcOrd="0" destOrd="0" presId="urn:microsoft.com/office/officeart/2005/8/layout/chevron2"/>
    <dgm:cxn modelId="{A970DDA2-5867-4B6D-AF7C-789E0295601A}" type="presOf" srcId="{F665F6FB-C56A-450C-AB7D-87D1E68C3E87}" destId="{95231982-977F-4857-8121-DD34539C9320}" srcOrd="0" destOrd="0" presId="urn:microsoft.com/office/officeart/2005/8/layout/chevron2"/>
    <dgm:cxn modelId="{2F1A5EB1-D1DF-40D9-933A-4EF560B8E937}" type="presOf" srcId="{9F0D1AF1-A4C6-4E13-8140-08069EF5DB25}" destId="{6602F0E4-75BA-4CC7-B37B-1E4D44D9FB9D}" srcOrd="0" destOrd="0" presId="urn:microsoft.com/office/officeart/2005/8/layout/chevron2"/>
    <dgm:cxn modelId="{88089DCA-3969-4D04-BFDC-DF280EDF9CB6}" srcId="{41317922-D872-49DC-BD3F-0BE5866A47C0}" destId="{CBDFD599-FE1E-4ED0-95E9-1F6065C19B4B}" srcOrd="3" destOrd="0" parTransId="{7E68CDF8-244E-409E-8389-2D19B9578624}" sibTransId="{9A680F5E-B8AA-441B-A69A-B8CE2B9F2F3E}"/>
    <dgm:cxn modelId="{DEBBB4D8-240D-4570-9EDF-E1C14321E01A}" srcId="{41317922-D872-49DC-BD3F-0BE5866A47C0}" destId="{9F74F717-CDFC-439A-B422-6A08000D7943}" srcOrd="0" destOrd="0" parTransId="{1D832139-0DA5-40C8-A51B-17B6C1A3DCBC}" sibTransId="{B01C7EC7-5592-4168-BDA8-6FBBCBB33966}"/>
    <dgm:cxn modelId="{7ECC6ADE-4964-46EE-936A-BFD0448931AF}" type="presOf" srcId="{105CA1EF-9D14-4DEC-A177-786FF709CC72}" destId="{2094B34A-CE87-4238-BCFB-0CDB28DB743B}" srcOrd="0" destOrd="0" presId="urn:microsoft.com/office/officeart/2005/8/layout/chevron2"/>
    <dgm:cxn modelId="{326458E9-4930-4590-8644-D16616034B85}" type="presOf" srcId="{9F74F717-CDFC-439A-B422-6A08000D7943}" destId="{BCC53A28-1CF0-45D5-A24D-A9DF00605F5A}" srcOrd="0" destOrd="0" presId="urn:microsoft.com/office/officeart/2005/8/layout/chevron2"/>
    <dgm:cxn modelId="{A3E01AF1-E796-40A9-BE4B-C91EBEB827BC}" srcId="{9F74F717-CDFC-439A-B422-6A08000D7943}" destId="{9F0D1AF1-A4C6-4E13-8140-08069EF5DB25}" srcOrd="0" destOrd="0" parTransId="{2558DD91-B18C-4979-8B8A-29CB42B065DF}" sibTransId="{C530EB2A-7086-4DCF-958C-76D4B4E40B75}"/>
    <dgm:cxn modelId="{6B5C24F5-1377-4AA5-8D16-5E90B2D510D7}" srcId="{CBDFD599-FE1E-4ED0-95E9-1F6065C19B4B}" destId="{9617056C-F4C7-4426-BCC2-7F71AAA01301}" srcOrd="0" destOrd="0" parTransId="{52523BD8-AD97-4CF2-B37F-0E671BCA0249}" sibTransId="{08848180-3452-4955-AF9D-6CB44D0AE777}"/>
    <dgm:cxn modelId="{211B8EF9-AD26-4814-84E7-240F2344DA08}" srcId="{C405D1C2-AE3A-487E-B8FF-438B626298F9}" destId="{105CA1EF-9D14-4DEC-A177-786FF709CC72}" srcOrd="0" destOrd="0" parTransId="{439E6F31-1A1F-44C7-9ED6-C27165D8F018}" sibTransId="{B62B62FF-2DE8-4829-81BD-A958707A92D5}"/>
    <dgm:cxn modelId="{EF3E2F7D-28E9-4A85-8206-15A8C7197A54}" type="presParOf" srcId="{13F5C083-7F0E-4A29-B821-25F2697CAA7D}" destId="{938A7776-D293-4BF7-BE6E-193C59E706CD}" srcOrd="0" destOrd="0" presId="urn:microsoft.com/office/officeart/2005/8/layout/chevron2"/>
    <dgm:cxn modelId="{2E380A79-B78D-41D1-9A3B-7CC40314B725}" type="presParOf" srcId="{938A7776-D293-4BF7-BE6E-193C59E706CD}" destId="{BCC53A28-1CF0-45D5-A24D-A9DF00605F5A}" srcOrd="0" destOrd="0" presId="urn:microsoft.com/office/officeart/2005/8/layout/chevron2"/>
    <dgm:cxn modelId="{F230B4DE-4208-4AC3-BA64-D7182C6C16B3}" type="presParOf" srcId="{938A7776-D293-4BF7-BE6E-193C59E706CD}" destId="{6602F0E4-75BA-4CC7-B37B-1E4D44D9FB9D}" srcOrd="1" destOrd="0" presId="urn:microsoft.com/office/officeart/2005/8/layout/chevron2"/>
    <dgm:cxn modelId="{52A3B539-81CD-49F5-AB7C-27EE2E5D782B}" type="presParOf" srcId="{13F5C083-7F0E-4A29-B821-25F2697CAA7D}" destId="{C39C056D-702E-40FE-AB65-FC52E5BF48CA}" srcOrd="1" destOrd="0" presId="urn:microsoft.com/office/officeart/2005/8/layout/chevron2"/>
    <dgm:cxn modelId="{CBE5E784-BEDE-4421-A985-BC51C3EED955}" type="presParOf" srcId="{13F5C083-7F0E-4A29-B821-25F2697CAA7D}" destId="{F0006E21-CD04-498D-83AF-1B96EDFA1E06}" srcOrd="2" destOrd="0" presId="urn:microsoft.com/office/officeart/2005/8/layout/chevron2"/>
    <dgm:cxn modelId="{87085BE7-A1B7-4439-BD79-EFDF4FB9A4F0}" type="presParOf" srcId="{F0006E21-CD04-498D-83AF-1B96EDFA1E06}" destId="{95231982-977F-4857-8121-DD34539C9320}" srcOrd="0" destOrd="0" presId="urn:microsoft.com/office/officeart/2005/8/layout/chevron2"/>
    <dgm:cxn modelId="{5172D7C4-28FC-465D-B490-A77522A498E3}" type="presParOf" srcId="{F0006E21-CD04-498D-83AF-1B96EDFA1E06}" destId="{0C1D3028-1187-4C21-A5AD-BCF2282E9124}" srcOrd="1" destOrd="0" presId="urn:microsoft.com/office/officeart/2005/8/layout/chevron2"/>
    <dgm:cxn modelId="{BB957DDE-D5A3-4483-B12F-07EFDA50B823}" type="presParOf" srcId="{13F5C083-7F0E-4A29-B821-25F2697CAA7D}" destId="{95460EBB-7B49-499F-8EB1-4CD560FFEDF9}" srcOrd="3" destOrd="0" presId="urn:microsoft.com/office/officeart/2005/8/layout/chevron2"/>
    <dgm:cxn modelId="{2B57E24D-7DE9-4C0F-8399-29CA59553856}" type="presParOf" srcId="{13F5C083-7F0E-4A29-B821-25F2697CAA7D}" destId="{9AB7352D-BEA6-4F71-A74A-95F7B5056E7B}" srcOrd="4" destOrd="0" presId="urn:microsoft.com/office/officeart/2005/8/layout/chevron2"/>
    <dgm:cxn modelId="{8F8B049C-91AF-4CF3-9F11-DDFADA279ED4}" type="presParOf" srcId="{9AB7352D-BEA6-4F71-A74A-95F7B5056E7B}" destId="{27631528-FB9C-4A5A-A53E-1578967CAB7B}" srcOrd="0" destOrd="0" presId="urn:microsoft.com/office/officeart/2005/8/layout/chevron2"/>
    <dgm:cxn modelId="{C1C44C2B-FD1A-48BC-9E20-42B256330720}" type="presParOf" srcId="{9AB7352D-BEA6-4F71-A74A-95F7B5056E7B}" destId="{2094B34A-CE87-4238-BCFB-0CDB28DB743B}" srcOrd="1" destOrd="0" presId="urn:microsoft.com/office/officeart/2005/8/layout/chevron2"/>
    <dgm:cxn modelId="{BE3D8ED9-F8BF-4CA7-B2C1-C2A5FB71298E}" type="presParOf" srcId="{13F5C083-7F0E-4A29-B821-25F2697CAA7D}" destId="{A7E6DF28-5B36-46C9-933C-37921E2AE010}" srcOrd="5" destOrd="0" presId="urn:microsoft.com/office/officeart/2005/8/layout/chevron2"/>
    <dgm:cxn modelId="{5A9C363C-67D8-486D-B373-B6D92099258C}" type="presParOf" srcId="{13F5C083-7F0E-4A29-B821-25F2697CAA7D}" destId="{85588486-5F9C-4566-8714-4216F9FDF5F9}" srcOrd="6" destOrd="0" presId="urn:microsoft.com/office/officeart/2005/8/layout/chevron2"/>
    <dgm:cxn modelId="{2EED7DCA-DD53-4B2A-BCEB-F6F7AA404940}" type="presParOf" srcId="{85588486-5F9C-4566-8714-4216F9FDF5F9}" destId="{2CFFDF7E-9C62-4E6E-8582-31B08DC37BA7}" srcOrd="0" destOrd="0" presId="urn:microsoft.com/office/officeart/2005/8/layout/chevron2"/>
    <dgm:cxn modelId="{2FBC550A-87B7-4C84-B3CC-A30D227B31D9}" type="presParOf" srcId="{85588486-5F9C-4566-8714-4216F9FDF5F9}" destId="{E54FA7DA-72CB-4C0F-BDFB-59F41032E182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C53A28-1CF0-45D5-A24D-A9DF00605F5A}">
      <dsp:nvSpPr>
        <dsp:cNvPr id="0" name=""/>
        <dsp:cNvSpPr/>
      </dsp:nvSpPr>
      <dsp:spPr>
        <a:xfrm rot="5400000">
          <a:off x="-168012" y="170002"/>
          <a:ext cx="1120080" cy="78405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2"/>
              </a:solidFill>
              <a:latin typeface="+mj-lt"/>
            </a:rPr>
            <a:t>April</a:t>
          </a:r>
        </a:p>
      </dsp:txBody>
      <dsp:txXfrm rot="-5400000">
        <a:off x="0" y="394018"/>
        <a:ext cx="784056" cy="336024"/>
      </dsp:txXfrm>
    </dsp:sp>
    <dsp:sp modelId="{6602F0E4-75BA-4CC7-B37B-1E4D44D9FB9D}">
      <dsp:nvSpPr>
        <dsp:cNvPr id="0" name=""/>
        <dsp:cNvSpPr/>
      </dsp:nvSpPr>
      <dsp:spPr>
        <a:xfrm rot="5400000">
          <a:off x="3676590" y="-2890543"/>
          <a:ext cx="728052" cy="6513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Reallocation process opens</a:t>
          </a:r>
        </a:p>
      </dsp:txBody>
      <dsp:txXfrm rot="-5400000">
        <a:off x="784057" y="37531"/>
        <a:ext cx="6477579" cy="656970"/>
      </dsp:txXfrm>
    </dsp:sp>
    <dsp:sp modelId="{95231982-977F-4857-8121-DD34539C9320}">
      <dsp:nvSpPr>
        <dsp:cNvPr id="0" name=""/>
        <dsp:cNvSpPr/>
      </dsp:nvSpPr>
      <dsp:spPr>
        <a:xfrm rot="5400000">
          <a:off x="-168012" y="1141515"/>
          <a:ext cx="1120080" cy="78405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2"/>
              </a:solidFill>
              <a:latin typeface="+mj-lt"/>
            </a:rPr>
            <a:t>April - May</a:t>
          </a:r>
        </a:p>
      </dsp:txBody>
      <dsp:txXfrm rot="-5400000">
        <a:off x="0" y="1365531"/>
        <a:ext cx="784056" cy="336024"/>
      </dsp:txXfrm>
    </dsp:sp>
    <dsp:sp modelId="{0C1D3028-1187-4C21-A5AD-BCF2282E9124}">
      <dsp:nvSpPr>
        <dsp:cNvPr id="0" name=""/>
        <dsp:cNvSpPr/>
      </dsp:nvSpPr>
      <dsp:spPr>
        <a:xfrm rot="5400000">
          <a:off x="3676590" y="-1919030"/>
          <a:ext cx="728052" cy="6513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Departments begin reallocating budgets</a:t>
          </a:r>
        </a:p>
      </dsp:txBody>
      <dsp:txXfrm rot="-5400000">
        <a:off x="784057" y="1009044"/>
        <a:ext cx="6477579" cy="656970"/>
      </dsp:txXfrm>
    </dsp:sp>
    <dsp:sp modelId="{27631528-FB9C-4A5A-A53E-1578967CAB7B}">
      <dsp:nvSpPr>
        <dsp:cNvPr id="0" name=""/>
        <dsp:cNvSpPr/>
      </dsp:nvSpPr>
      <dsp:spPr>
        <a:xfrm rot="5400000">
          <a:off x="-168012" y="2113028"/>
          <a:ext cx="1120080" cy="78405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2"/>
              </a:solidFill>
              <a:latin typeface="+mj-lt"/>
            </a:rPr>
            <a:t>May</a:t>
          </a:r>
        </a:p>
      </dsp:txBody>
      <dsp:txXfrm rot="-5400000">
        <a:off x="0" y="2337044"/>
        <a:ext cx="784056" cy="336024"/>
      </dsp:txXfrm>
    </dsp:sp>
    <dsp:sp modelId="{2094B34A-CE87-4238-BCFB-0CDB28DB743B}">
      <dsp:nvSpPr>
        <dsp:cNvPr id="0" name=""/>
        <dsp:cNvSpPr/>
      </dsp:nvSpPr>
      <dsp:spPr>
        <a:xfrm rot="5400000">
          <a:off x="3676590" y="-947517"/>
          <a:ext cx="728052" cy="6513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Reallocation process closes</a:t>
          </a:r>
        </a:p>
      </dsp:txBody>
      <dsp:txXfrm rot="-5400000">
        <a:off x="784057" y="1980557"/>
        <a:ext cx="6477579" cy="656970"/>
      </dsp:txXfrm>
    </dsp:sp>
    <dsp:sp modelId="{2CFFDF7E-9C62-4E6E-8582-31B08DC37BA7}">
      <dsp:nvSpPr>
        <dsp:cNvPr id="0" name=""/>
        <dsp:cNvSpPr/>
      </dsp:nvSpPr>
      <dsp:spPr>
        <a:xfrm rot="5400000">
          <a:off x="-168012" y="3084541"/>
          <a:ext cx="1120080" cy="784056"/>
        </a:xfrm>
        <a:prstGeom prst="chevron">
          <a:avLst/>
        </a:prstGeom>
        <a:solidFill>
          <a:srgbClr val="FFC000"/>
        </a:solidFill>
        <a:ln w="25400" cap="flat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>
              <a:solidFill>
                <a:schemeClr val="tx2"/>
              </a:solidFill>
              <a:latin typeface="+mj-lt"/>
            </a:rPr>
            <a:t>May</a:t>
          </a:r>
        </a:p>
      </dsp:txBody>
      <dsp:txXfrm rot="-5400000">
        <a:off x="0" y="3308557"/>
        <a:ext cx="784056" cy="336024"/>
      </dsp:txXfrm>
    </dsp:sp>
    <dsp:sp modelId="{E54FA7DA-72CB-4C0F-BDFB-59F41032E182}">
      <dsp:nvSpPr>
        <dsp:cNvPr id="0" name=""/>
        <dsp:cNvSpPr/>
      </dsp:nvSpPr>
      <dsp:spPr>
        <a:xfrm rot="5400000">
          <a:off x="3676590" y="23995"/>
          <a:ext cx="728052" cy="651312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8890" rIns="8890" bIns="889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Budget Office confirms that all reallocated items were processed correctly</a:t>
          </a:r>
        </a:p>
      </dsp:txBody>
      <dsp:txXfrm rot="-5400000">
        <a:off x="784057" y="2952070"/>
        <a:ext cx="6477579" cy="6569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876" cy="466411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629" y="0"/>
            <a:ext cx="3043876" cy="466411"/>
          </a:xfrm>
          <a:prstGeom prst="rect">
            <a:avLst/>
          </a:prstGeom>
        </p:spPr>
        <p:txBody>
          <a:bodyPr vert="horz" lIns="91797" tIns="45898" rIns="91797" bIns="45898" rtlCol="0"/>
          <a:lstStyle>
            <a:lvl1pPr algn="r">
              <a:defRPr sz="1200"/>
            </a:lvl1pPr>
          </a:lstStyle>
          <a:p>
            <a:fld id="{62B7535B-F088-4151-A32E-BA34408D797D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691"/>
            <a:ext cx="3043876" cy="46641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629" y="8842691"/>
            <a:ext cx="3043876" cy="466410"/>
          </a:xfrm>
          <a:prstGeom prst="rect">
            <a:avLst/>
          </a:prstGeom>
        </p:spPr>
        <p:txBody>
          <a:bodyPr vert="horz" lIns="91797" tIns="45898" rIns="91797" bIns="45898" rtlCol="0" anchor="b"/>
          <a:lstStyle>
            <a:lvl1pPr algn="r">
              <a:defRPr sz="1200"/>
            </a:lvl1pPr>
          </a:lstStyle>
          <a:p>
            <a:fld id="{B6613E89-6401-494A-9220-8454931F2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617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/>
          <a:lstStyle>
            <a:lvl1pPr algn="r">
              <a:defRPr sz="1200"/>
            </a:lvl1pPr>
          </a:lstStyle>
          <a:p>
            <a:fld id="{FA82E83F-4787-2E41-9FE7-3CB712BEAB6A}" type="datetimeFigureOut">
              <a:rPr lang="en-US" smtClean="0"/>
              <a:t>3/29/2024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1" tIns="46660" rIns="93321" bIns="4666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4"/>
            <a:ext cx="5618480" cy="4189095"/>
          </a:xfrm>
          <a:prstGeom prst="rect">
            <a:avLst/>
          </a:prstGeom>
        </p:spPr>
        <p:txBody>
          <a:bodyPr vert="horz" lIns="93321" tIns="46660" rIns="93321" bIns="4666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1" tIns="46660" rIns="93321" bIns="46660" rtlCol="0" anchor="b"/>
          <a:lstStyle>
            <a:lvl1pPr algn="r">
              <a:defRPr sz="1200"/>
            </a:lvl1pPr>
          </a:lstStyle>
          <a:p>
            <a:fld id="{4F673C98-853D-0A4B-8AF1-71E79DF4ED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056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3C98-853D-0A4B-8AF1-71E79DF4ED6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166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3C98-853D-0A4B-8AF1-71E79DF4ED6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5928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73C98-853D-0A4B-8AF1-71E79DF4ED6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5765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76253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944524" y="1772655"/>
            <a:ext cx="7335534" cy="4232556"/>
          </a:xfrm>
          <a:prstGeom prst="rect">
            <a:avLst/>
          </a:prstGeom>
        </p:spPr>
        <p:txBody>
          <a:bodyPr vert="horz"/>
          <a:lstStyle>
            <a:lvl1pPr algn="l">
              <a:defRPr sz="4400" b="1" i="0" cap="none" normalizeH="0" baseline="0">
                <a:solidFill>
                  <a:srgbClr val="D09B2C"/>
                </a:solidFill>
                <a:latin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0647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44524" y="1515902"/>
            <a:ext cx="7335534" cy="5844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baseline="0">
                <a:solidFill>
                  <a:srgbClr val="D09B00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944524" y="2325710"/>
            <a:ext cx="7335534" cy="37782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313231"/>
                </a:solidFill>
                <a:latin typeface="Georgia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269926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9"/>
          <p:cNvSpPr>
            <a:spLocks noGrp="1"/>
          </p:cNvSpPr>
          <p:nvPr>
            <p:ph sz="quarter" idx="11" hasCustomPrompt="1"/>
          </p:nvPr>
        </p:nvSpPr>
        <p:spPr>
          <a:xfrm>
            <a:off x="944524" y="1604671"/>
            <a:ext cx="7335534" cy="44992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000" baseline="0">
                <a:solidFill>
                  <a:srgbClr val="313231"/>
                </a:solidFill>
                <a:latin typeface="Georgia"/>
              </a:defRPr>
            </a:lvl1pPr>
          </a:lstStyle>
          <a:p>
            <a:pPr lvl="0"/>
            <a:r>
              <a:rPr lang="en-US" dirty="0"/>
              <a:t>Body Copy Goes Here</a:t>
            </a:r>
          </a:p>
        </p:txBody>
      </p:sp>
    </p:spTree>
    <p:extLst>
      <p:ext uri="{BB962C8B-B14F-4D97-AF65-F5344CB8AC3E}">
        <p14:creationId xmlns:p14="http://schemas.microsoft.com/office/powerpoint/2010/main" val="3807197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924207" y="2306352"/>
            <a:ext cx="7346005" cy="3732068"/>
          </a:xfrm>
          <a:prstGeom prst="rect">
            <a:avLst/>
          </a:prstGeom>
        </p:spPr>
        <p:txBody>
          <a:bodyPr vert="horz"/>
          <a:lstStyle>
            <a:lvl1pPr>
              <a:buSzPct val="90000"/>
              <a:defRPr sz="2000" baseline="0">
                <a:solidFill>
                  <a:srgbClr val="2D2E2D"/>
                </a:solidFill>
                <a:latin typeface="Georgia"/>
              </a:defRPr>
            </a:lvl1pPr>
            <a:lvl2pPr>
              <a:buSzPct val="90000"/>
              <a:defRPr sz="2000">
                <a:solidFill>
                  <a:srgbClr val="2D2E2D"/>
                </a:solidFill>
                <a:latin typeface="Georgia"/>
              </a:defRPr>
            </a:lvl2pPr>
            <a:lvl3pPr>
              <a:buSzPct val="90000"/>
              <a:defRPr sz="2000">
                <a:solidFill>
                  <a:srgbClr val="2D2E2D"/>
                </a:solidFill>
                <a:latin typeface="Georgia"/>
              </a:defRPr>
            </a:lvl3pPr>
            <a:lvl4pPr>
              <a:buSzPct val="90000"/>
              <a:defRPr sz="2000">
                <a:solidFill>
                  <a:srgbClr val="2D2E2D"/>
                </a:solidFill>
                <a:latin typeface="Georgia"/>
              </a:defRPr>
            </a:lvl4pPr>
            <a:lvl5pPr>
              <a:buSzPct val="90000"/>
              <a:defRPr sz="2000">
                <a:solidFill>
                  <a:srgbClr val="2D2E2D"/>
                </a:solidFill>
                <a:latin typeface="Georgia"/>
              </a:defRPr>
            </a:lvl5pPr>
          </a:lstStyle>
          <a:p>
            <a:pPr lvl="0"/>
            <a:r>
              <a:rPr lang="en-US" dirty="0"/>
              <a:t>Bullets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944524" y="1515902"/>
            <a:ext cx="7335534" cy="58448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1" i="0" baseline="0">
                <a:solidFill>
                  <a:srgbClr val="D09B00"/>
                </a:solidFill>
                <a:latin typeface="Verdana"/>
              </a:defRPr>
            </a:lvl1pPr>
          </a:lstStyle>
          <a:p>
            <a:pPr lvl="0"/>
            <a:r>
              <a:rPr lang="en-US" dirty="0"/>
              <a:t>Insert Title Here</a:t>
            </a:r>
          </a:p>
        </p:txBody>
      </p:sp>
    </p:spTree>
    <p:extLst>
      <p:ext uri="{BB962C8B-B14F-4D97-AF65-F5344CB8AC3E}">
        <p14:creationId xmlns:p14="http://schemas.microsoft.com/office/powerpoint/2010/main" val="2827543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937972" y="1555448"/>
            <a:ext cx="7268057" cy="456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234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1"/>
          </p:nvPr>
        </p:nvSpPr>
        <p:spPr>
          <a:xfrm>
            <a:off x="937972" y="1555447"/>
            <a:ext cx="7268057" cy="36720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937971" y="5435941"/>
            <a:ext cx="7268057" cy="84491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800">
                <a:solidFill>
                  <a:schemeClr val="tx1"/>
                </a:solidFill>
                <a:latin typeface="Georgia"/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25790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2"/>
          <p:cNvSpPr>
            <a:spLocks noGrp="1"/>
          </p:cNvSpPr>
          <p:nvPr>
            <p:ph type="pic" idx="1"/>
          </p:nvPr>
        </p:nvSpPr>
        <p:spPr>
          <a:xfrm>
            <a:off x="937971" y="1555448"/>
            <a:ext cx="3564129" cy="456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/>
          </p:nvPr>
        </p:nvSpPr>
        <p:spPr>
          <a:xfrm>
            <a:off x="4641900" y="1555448"/>
            <a:ext cx="3564129" cy="456789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168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6830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0748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5" r:id="rId2"/>
    <p:sldLayoutId id="2147483666" r:id="rId3"/>
    <p:sldLayoutId id="2147483668" r:id="rId4"/>
    <p:sldLayoutId id="2147483674" r:id="rId5"/>
    <p:sldLayoutId id="2147483671" r:id="rId6"/>
    <p:sldLayoutId id="2147483664" r:id="rId7"/>
    <p:sldLayoutId id="2147483670" r:id="rId8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6000" dirty="0">
                <a:latin typeface="+mj-lt"/>
              </a:rPr>
            </a:br>
            <a:r>
              <a:rPr lang="en-US" sz="6000" dirty="0">
                <a:latin typeface="+mj-lt"/>
              </a:rPr>
              <a:t>Banner Budget Reallocation Guide</a:t>
            </a:r>
          </a:p>
        </p:txBody>
      </p:sp>
    </p:spTree>
    <p:extLst>
      <p:ext uri="{BB962C8B-B14F-4D97-AF65-F5344CB8AC3E}">
        <p14:creationId xmlns:p14="http://schemas.microsoft.com/office/powerpoint/2010/main" val="7185127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68210C5-4C4B-C06D-F6FC-7AA6C1DBD3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480" y="1531196"/>
            <a:ext cx="8369243" cy="379560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BB76851-758F-3A5F-FDA9-4561111783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2537" y="3485172"/>
            <a:ext cx="1188823" cy="19508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209FAD-AED8-AE4D-DD33-774F1E47A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3017" y="4150610"/>
            <a:ext cx="1188823" cy="1950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F719EA-911E-CDC9-F41B-627580F40887}"/>
              </a:ext>
            </a:extLst>
          </p:cNvPr>
          <p:cNvSpPr txBox="1"/>
          <p:nvPr/>
        </p:nvSpPr>
        <p:spPr>
          <a:xfrm>
            <a:off x="5852253" y="3505200"/>
            <a:ext cx="2667000" cy="461665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j-lt"/>
              </a:rPr>
              <a:t>Select either “Create Query” or “Retrieve Query”.</a:t>
            </a:r>
          </a:p>
        </p:txBody>
      </p:sp>
    </p:spTree>
    <p:extLst>
      <p:ext uri="{BB962C8B-B14F-4D97-AF65-F5344CB8AC3E}">
        <p14:creationId xmlns:p14="http://schemas.microsoft.com/office/powerpoint/2010/main" val="27666089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706D161-03B7-0858-CC07-8C73F16197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697" y="1609143"/>
            <a:ext cx="7966606" cy="39633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223B5E5-222B-83A4-197B-44B1687B900F}"/>
              </a:ext>
            </a:extLst>
          </p:cNvPr>
          <p:cNvSpPr txBox="1"/>
          <p:nvPr/>
        </p:nvSpPr>
        <p:spPr>
          <a:xfrm>
            <a:off x="4996329" y="4505961"/>
            <a:ext cx="2590800" cy="646331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j-lt"/>
              </a:rPr>
              <a:t>Check the boxes for “Adopted Budget” and “Permanent Budget Adjustments” only.</a:t>
            </a:r>
          </a:p>
        </p:txBody>
      </p:sp>
    </p:spTree>
    <p:extLst>
      <p:ext uri="{BB962C8B-B14F-4D97-AF65-F5344CB8AC3E}">
        <p14:creationId xmlns:p14="http://schemas.microsoft.com/office/powerpoint/2010/main" val="3413281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446DA5-7B31-9797-FC5E-DC8D8FCA62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941" y="1185840"/>
            <a:ext cx="7537819" cy="522432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819038B-C671-00DA-CF80-B87322E1F8CC}"/>
              </a:ext>
            </a:extLst>
          </p:cNvPr>
          <p:cNvSpPr/>
          <p:nvPr/>
        </p:nvSpPr>
        <p:spPr>
          <a:xfrm>
            <a:off x="5438382" y="3665924"/>
            <a:ext cx="2801378" cy="2492990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Chart of Accounts = T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Budget ID = FYXX (for example: you are reallocating for the next Fiscal Year)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Budget Phase = REALLO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Fund = 110002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Org = The organization you are changing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Budget Duration Code = Permanent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Check to include = Expenses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Save Query as = Name your query</a:t>
            </a: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Shared box = click only if you want others to access your query</a:t>
            </a:r>
          </a:p>
          <a:p>
            <a:pPr>
              <a:defRPr/>
            </a:pPr>
            <a:endParaRPr lang="en-US" sz="1200" b="1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SUBMIT</a:t>
            </a:r>
            <a:r>
              <a:rPr lang="en-US" sz="1200" b="1" i="1" dirty="0">
                <a:solidFill>
                  <a:srgbClr val="0000FF"/>
                </a:solidFill>
                <a:latin typeface="+mj-lt"/>
              </a:rPr>
              <a:t>	</a:t>
            </a:r>
            <a:r>
              <a:rPr lang="en-US" sz="1200" i="1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1455155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AB5791-3FBC-5EB4-D629-F52D5EA46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3780" y="1315031"/>
            <a:ext cx="7996439" cy="47301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64769A-F06B-4DC7-DBD7-51160A61C608}"/>
              </a:ext>
            </a:extLst>
          </p:cNvPr>
          <p:cNvSpPr txBox="1"/>
          <p:nvPr/>
        </p:nvSpPr>
        <p:spPr>
          <a:xfrm>
            <a:off x="5620778" y="4840307"/>
            <a:ext cx="2743200" cy="461665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j-lt"/>
              </a:rPr>
              <a:t>The parameters entered are summarized at the top of the page.</a:t>
            </a:r>
          </a:p>
        </p:txBody>
      </p:sp>
    </p:spTree>
    <p:extLst>
      <p:ext uri="{BB962C8B-B14F-4D97-AF65-F5344CB8AC3E}">
        <p14:creationId xmlns:p14="http://schemas.microsoft.com/office/powerpoint/2010/main" val="26748160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36308-198C-D19D-E092-87B3EA58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06" y="1647828"/>
            <a:ext cx="7299386" cy="409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0E00A-FA95-17DD-9E2E-88BE80C0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310" y="2057042"/>
            <a:ext cx="7373379" cy="411515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886C87C-8AF9-3C09-934D-E45BFBF4CD54}"/>
              </a:ext>
            </a:extLst>
          </p:cNvPr>
          <p:cNvSpPr/>
          <p:nvPr/>
        </p:nvSpPr>
        <p:spPr>
          <a:xfrm>
            <a:off x="5457311" y="3869198"/>
            <a:ext cx="2764381" cy="2200602"/>
          </a:xfrm>
          <a:prstGeom prst="rect">
            <a:avLst/>
          </a:prstGeom>
          <a:solidFill>
            <a:srgbClr val="00FF00"/>
          </a:solidFill>
          <a:ln w="25400">
            <a:solidFill>
              <a:srgbClr val="4764AF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Adopted Budget = Budget loaded at the beginning of the fiscal year</a:t>
            </a:r>
          </a:p>
          <a:p>
            <a:pPr>
              <a:defRPr/>
            </a:pPr>
            <a:endParaRPr lang="en-US" sz="1200" b="1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Permanent Budget Adjustments = changes made during the fiscal year that will become part of your permanent budget</a:t>
            </a:r>
          </a:p>
          <a:p>
            <a:pPr>
              <a:defRPr/>
            </a:pPr>
            <a:endParaRPr lang="en-US" sz="1200" b="1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Base Budget = Budget after adjustments (Adopted budget +/- adjustments)</a:t>
            </a:r>
          </a:p>
          <a:p>
            <a:pPr>
              <a:defRPr/>
            </a:pPr>
            <a:r>
              <a:rPr lang="en-US" sz="1700" i="1" dirty="0"/>
              <a:t>	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259451535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36308-198C-D19D-E092-87B3EA58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2306" y="1647828"/>
            <a:ext cx="7299386" cy="40921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0E00A-FA95-17DD-9E2E-88BE80C02A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313" y="2057042"/>
            <a:ext cx="7373379" cy="4115158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54DFBA4-7B71-C36D-49F3-F86CFB664608}"/>
              </a:ext>
            </a:extLst>
          </p:cNvPr>
          <p:cNvSpPr/>
          <p:nvPr/>
        </p:nvSpPr>
        <p:spPr>
          <a:xfrm>
            <a:off x="5281440" y="4760049"/>
            <a:ext cx="2801378" cy="10156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Initially, both the Base Budget and the Proposed Budget will be equal.</a:t>
            </a:r>
          </a:p>
          <a:p>
            <a:pPr>
              <a:defRPr/>
            </a:pPr>
            <a:endParaRPr lang="en-US" sz="1200" b="1" dirty="0">
              <a:solidFill>
                <a:srgbClr val="0000FF"/>
              </a:solidFill>
              <a:latin typeface="+mj-lt"/>
            </a:endParaRPr>
          </a:p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The New Budget is updated after changes are posted.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8930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4736308-198C-D19D-E092-87B3EA58F2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692" y="1737500"/>
            <a:ext cx="8427492" cy="47701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93DAC82-4F7C-3A69-7878-EC4622CC57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92" y="2285640"/>
            <a:ext cx="8454615" cy="2520040"/>
          </a:xfrm>
          <a:prstGeom prst="rect">
            <a:avLst/>
          </a:prstGeom>
        </p:spPr>
      </p:pic>
      <p:pic>
        <p:nvPicPr>
          <p:cNvPr id="6" name="Picture 10">
            <a:extLst>
              <a:ext uri="{FF2B5EF4-FFF2-40B4-BE49-F238E27FC236}">
                <a16:creationId xmlns:a16="http://schemas.microsoft.com/office/drawing/2014/main" id="{9F6CD7FC-F397-A80F-1FC9-7A92B1561E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34000" r="53333" b="56223"/>
          <a:stretch/>
        </p:blipFill>
        <p:spPr bwMode="auto">
          <a:xfrm>
            <a:off x="344692" y="4876801"/>
            <a:ext cx="6324600" cy="71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833F15F-2850-3F4D-F904-C9A09B102AC3}"/>
              </a:ext>
            </a:extLst>
          </p:cNvPr>
          <p:cNvSpPr/>
          <p:nvPr/>
        </p:nvSpPr>
        <p:spPr>
          <a:xfrm>
            <a:off x="5111517" y="3808717"/>
            <a:ext cx="3687790" cy="1015663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Enter all changes in the Change Value column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Scroll down and select Calculate to see the cumulative changes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To remove changes and return to the original budget, select </a:t>
            </a:r>
            <a:r>
              <a:rPr lang="en-US" sz="1200" b="1" dirty="0" err="1">
                <a:solidFill>
                  <a:srgbClr val="0000FF"/>
                </a:solidFill>
                <a:latin typeface="+mj-lt"/>
              </a:rPr>
              <a:t>Requery</a:t>
            </a:r>
            <a:r>
              <a:rPr lang="en-US" sz="1200" b="1" dirty="0">
                <a:solidFill>
                  <a:srgbClr val="0000FF"/>
                </a:solidFill>
                <a:latin typeface="+mj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55486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FF58CE7-A9E4-5DCD-D2E6-E1872B7EEF3A}"/>
              </a:ext>
            </a:extLst>
          </p:cNvPr>
          <p:cNvSpPr/>
          <p:nvPr/>
        </p:nvSpPr>
        <p:spPr>
          <a:xfrm>
            <a:off x="885310" y="1603968"/>
            <a:ext cx="7373379" cy="3653832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DDE1A-0A7B-FBFC-B7AA-207AECB6ED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03" y="1614128"/>
            <a:ext cx="7345391" cy="4084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506EB60-F6FC-DEED-2DFE-FECEFA1AE1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7403" y="2037477"/>
            <a:ext cx="7269190" cy="2514958"/>
          </a:xfrm>
          <a:prstGeom prst="rect">
            <a:avLst/>
          </a:prstGeom>
        </p:spPr>
      </p:pic>
      <p:pic>
        <p:nvPicPr>
          <p:cNvPr id="9" name="Picture 10">
            <a:extLst>
              <a:ext uri="{FF2B5EF4-FFF2-40B4-BE49-F238E27FC236}">
                <a16:creationId xmlns:a16="http://schemas.microsoft.com/office/drawing/2014/main" id="{67FD93C6-F4BF-E0F8-D9EF-3CB6D59A33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34000" r="53333" b="56223"/>
          <a:stretch/>
        </p:blipFill>
        <p:spPr bwMode="auto">
          <a:xfrm>
            <a:off x="937403" y="4533558"/>
            <a:ext cx="6324600" cy="71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311E6A1-AC47-3823-1F90-547AF898E6AE}"/>
              </a:ext>
            </a:extLst>
          </p:cNvPr>
          <p:cNvSpPr/>
          <p:nvPr/>
        </p:nvSpPr>
        <p:spPr>
          <a:xfrm>
            <a:off x="4518803" y="3167440"/>
            <a:ext cx="3687790" cy="1384995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After Calculating, change values will move to the Cumulative Change column and update the New Budget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Make sure the sum of all Cumulative Changes equal Zero!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Verify the New Budget Amount is as expected and if so, select Post</a:t>
            </a:r>
          </a:p>
        </p:txBody>
      </p:sp>
    </p:spTree>
    <p:extLst>
      <p:ext uri="{BB962C8B-B14F-4D97-AF65-F5344CB8AC3E}">
        <p14:creationId xmlns:p14="http://schemas.microsoft.com/office/powerpoint/2010/main" val="37785309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5400" dirty="0">
                <a:solidFill>
                  <a:srgbClr val="D09B00"/>
                </a:solidFill>
                <a:latin typeface="+mj-lt"/>
              </a:rPr>
            </a:br>
            <a:r>
              <a:rPr lang="en-US" sz="5400" dirty="0">
                <a:solidFill>
                  <a:srgbClr val="D09B00"/>
                </a:solidFill>
                <a:latin typeface="+mj-lt"/>
              </a:rPr>
              <a:t>Adding or Deleting Accounts</a:t>
            </a:r>
          </a:p>
        </p:txBody>
      </p:sp>
    </p:spTree>
    <p:extLst>
      <p:ext uri="{BB962C8B-B14F-4D97-AF65-F5344CB8AC3E}">
        <p14:creationId xmlns:p14="http://schemas.microsoft.com/office/powerpoint/2010/main" val="22495955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095F5C5-938C-ACC9-0616-4767A0FF5674}"/>
              </a:ext>
            </a:extLst>
          </p:cNvPr>
          <p:cNvSpPr/>
          <p:nvPr/>
        </p:nvSpPr>
        <p:spPr>
          <a:xfrm>
            <a:off x="885310" y="1612867"/>
            <a:ext cx="7373379" cy="3632266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323C7E7-10FE-5710-1D6F-A34E9A8C7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0" y="1621766"/>
            <a:ext cx="7345391" cy="4084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6B138F-3FA8-E687-5AC0-EDA266E58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299" y="2030233"/>
            <a:ext cx="7345392" cy="2400576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1CF75F01-488A-0E81-B829-B6D68D5C14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6" t="34000" r="53333" b="56223"/>
          <a:stretch/>
        </p:blipFill>
        <p:spPr bwMode="auto">
          <a:xfrm>
            <a:off x="913299" y="4454588"/>
            <a:ext cx="6324600" cy="710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1BD48A-0A07-5639-9D01-E7E9182AC287}"/>
              </a:ext>
            </a:extLst>
          </p:cNvPr>
          <p:cNvSpPr/>
          <p:nvPr/>
        </p:nvSpPr>
        <p:spPr>
          <a:xfrm>
            <a:off x="913299" y="3069593"/>
            <a:ext cx="3733286" cy="1384995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Delete an Account: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Select the Delete Record box next to the account you want to delete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If the account has an exiting budget amount, you must reallocate that amount before selecting Delete Record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Post the entry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36AD71E5-79F9-7F2E-D602-FBBD44579BC3}"/>
              </a:ext>
            </a:extLst>
          </p:cNvPr>
          <p:cNvSpPr/>
          <p:nvPr/>
        </p:nvSpPr>
        <p:spPr>
          <a:xfrm>
            <a:off x="7741920" y="3762090"/>
            <a:ext cx="345440" cy="692498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236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8296" y="61571"/>
            <a:ext cx="7335534" cy="13666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96A8DE1-F911-1D8B-AB10-441420E28701}"/>
              </a:ext>
            </a:extLst>
          </p:cNvPr>
          <p:cNvSpPr txBox="1"/>
          <p:nvPr/>
        </p:nvSpPr>
        <p:spPr>
          <a:xfrm>
            <a:off x="1330960" y="2103120"/>
            <a:ext cx="66751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General Guidelines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Timeline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Using Self Service Banner to reallocate budgets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Reallocation Tips and Tricks</a:t>
            </a:r>
          </a:p>
        </p:txBody>
      </p:sp>
    </p:spTree>
    <p:extLst>
      <p:ext uri="{BB962C8B-B14F-4D97-AF65-F5344CB8AC3E}">
        <p14:creationId xmlns:p14="http://schemas.microsoft.com/office/powerpoint/2010/main" val="2944012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33C2977-F551-1362-E040-C75D4760B4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699" y="1543692"/>
            <a:ext cx="7488601" cy="15051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A308E47-EF61-453E-EF2F-AD88358A2F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110" y="2931160"/>
            <a:ext cx="7525778" cy="12955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FF60583-90E4-BF25-FFE0-EC6E2D1E07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699" y="4375360"/>
            <a:ext cx="4124341" cy="137160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8B0027E1-F330-5E08-74F3-FE289F5E84D8}"/>
              </a:ext>
            </a:extLst>
          </p:cNvPr>
          <p:cNvSpPr/>
          <p:nvPr/>
        </p:nvSpPr>
        <p:spPr>
          <a:xfrm>
            <a:off x="809110" y="2851056"/>
            <a:ext cx="2819400" cy="395592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C0A84E-4DC4-4F4F-81A9-B1FE92842041}"/>
              </a:ext>
            </a:extLst>
          </p:cNvPr>
          <p:cNvSpPr/>
          <p:nvPr/>
        </p:nvSpPr>
        <p:spPr>
          <a:xfrm>
            <a:off x="970280" y="3342634"/>
            <a:ext cx="6324600" cy="196263"/>
          </a:xfrm>
          <a:prstGeom prst="rect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A24F1F7-07D7-C88A-EFC9-56343143B94F}"/>
              </a:ext>
            </a:extLst>
          </p:cNvPr>
          <p:cNvSpPr/>
          <p:nvPr/>
        </p:nvSpPr>
        <p:spPr>
          <a:xfrm>
            <a:off x="4571999" y="4356356"/>
            <a:ext cx="3733286" cy="1754326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Add an Account: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Complete the Program, Account, and Proposed Budget fields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If you do not know the account, click on Account/Program Code lookup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This will bring up a new window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Here you can search by Account or Program Type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Make a note of the program/account (screen is read only)</a:t>
            </a:r>
          </a:p>
        </p:txBody>
      </p:sp>
    </p:spTree>
    <p:extLst>
      <p:ext uri="{BB962C8B-B14F-4D97-AF65-F5344CB8AC3E}">
        <p14:creationId xmlns:p14="http://schemas.microsoft.com/office/powerpoint/2010/main" val="11427836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5F5099-6AA5-32B1-A107-37E6378EE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9028" y="1874941"/>
            <a:ext cx="3868178" cy="36576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82EFFE-71F7-79A1-5E5A-71F8F4CA8C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600200"/>
            <a:ext cx="7467600" cy="66684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DB8213-7178-7314-EB7E-4E1AB609B182}"/>
              </a:ext>
            </a:extLst>
          </p:cNvPr>
          <p:cNvSpPr/>
          <p:nvPr/>
        </p:nvSpPr>
        <p:spPr>
          <a:xfrm>
            <a:off x="838200" y="1600200"/>
            <a:ext cx="7489166" cy="3952661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24E168-41C0-F8E0-0404-4F3324D038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8360" y="2316480"/>
            <a:ext cx="3581400" cy="214333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B8395CF-85E3-1744-C9DD-F3F59B476C65}"/>
              </a:ext>
            </a:extLst>
          </p:cNvPr>
          <p:cNvSpPr/>
          <p:nvPr/>
        </p:nvSpPr>
        <p:spPr>
          <a:xfrm>
            <a:off x="883190" y="4469980"/>
            <a:ext cx="3465290" cy="1361911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Add an Account: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Select Account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Use Wildcard (%) to find either the Account or Program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Select the Maximum rows to return for results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Execute Query to view results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sz="105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792445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EF48B9DD-EF32-22E4-4B34-AD8DC9F82E65}"/>
              </a:ext>
            </a:extLst>
          </p:cNvPr>
          <p:cNvSpPr/>
          <p:nvPr/>
        </p:nvSpPr>
        <p:spPr>
          <a:xfrm>
            <a:off x="690880" y="1280160"/>
            <a:ext cx="7863840" cy="5201920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9E71EC-0B9F-978A-EE74-7884D233B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" y="1280160"/>
            <a:ext cx="7853680" cy="6668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91107E-5ADB-4A9B-CF43-1C73F2381F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0881" y="1999450"/>
            <a:ext cx="3373120" cy="159566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7DE232E-62E9-B9CB-CC48-B40B06006F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3675850"/>
            <a:ext cx="7853680" cy="27649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3BBCF7-EC93-13AF-A6EC-4CF25947ADAE}"/>
              </a:ext>
            </a:extLst>
          </p:cNvPr>
          <p:cNvSpPr/>
          <p:nvPr/>
        </p:nvSpPr>
        <p:spPr>
          <a:xfrm>
            <a:off x="4064001" y="2265408"/>
            <a:ext cx="3831052" cy="992579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Add an Account: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Enter the Program, Account, and Proposed Budget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Calculate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The new line will be added to the worksheet</a:t>
            </a:r>
          </a:p>
          <a:p>
            <a:pPr marL="228600" indent="-228600">
              <a:buFont typeface="+mj-lt"/>
              <a:buAutoNum type="arabicPeriod"/>
              <a:defRPr/>
            </a:pPr>
            <a:endParaRPr lang="en-US" sz="1050" b="1" dirty="0">
              <a:solidFill>
                <a:srgbClr val="0000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959693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AFB14591-E039-4729-037E-1058A3EC0439}"/>
              </a:ext>
            </a:extLst>
          </p:cNvPr>
          <p:cNvSpPr/>
          <p:nvPr/>
        </p:nvSpPr>
        <p:spPr>
          <a:xfrm>
            <a:off x="885311" y="1600200"/>
            <a:ext cx="7373378" cy="3657600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10F3F8E-F69D-D251-77E0-37077C82C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5311" y="1610360"/>
            <a:ext cx="7373378" cy="66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72CE65-6186-CD95-8D51-6866278512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471" y="2362200"/>
            <a:ext cx="7283329" cy="16763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B7A7022-1A02-7518-FD4B-9404AF350F14}"/>
              </a:ext>
            </a:extLst>
          </p:cNvPr>
          <p:cNvSpPr/>
          <p:nvPr/>
        </p:nvSpPr>
        <p:spPr>
          <a:xfrm>
            <a:off x="895471" y="4038599"/>
            <a:ext cx="3831052" cy="1200329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Double check changes and make certain that cumulative change equals zero!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Post the changes.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If more changes are needed after posting, simply start the process again (calculations will begin using the new proposed budget.</a:t>
            </a:r>
          </a:p>
        </p:txBody>
      </p:sp>
    </p:spTree>
    <p:extLst>
      <p:ext uri="{BB962C8B-B14F-4D97-AF65-F5344CB8AC3E}">
        <p14:creationId xmlns:p14="http://schemas.microsoft.com/office/powerpoint/2010/main" val="9597202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5D2F5EA-50DF-060C-D04B-05875425D8AF}"/>
              </a:ext>
            </a:extLst>
          </p:cNvPr>
          <p:cNvSpPr/>
          <p:nvPr/>
        </p:nvSpPr>
        <p:spPr>
          <a:xfrm>
            <a:off x="838200" y="1574849"/>
            <a:ext cx="7373378" cy="3708302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9DA95E6-93C9-5CBA-9831-E49D7FCF1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574849"/>
            <a:ext cx="7373378" cy="27939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E39766-970E-1AE0-A3AD-39B1ABCA33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43399"/>
            <a:ext cx="7373378" cy="91440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8C05A03-A282-1CF8-9AC2-470B7265F1A7}"/>
              </a:ext>
            </a:extLst>
          </p:cNvPr>
          <p:cNvSpPr/>
          <p:nvPr/>
        </p:nvSpPr>
        <p:spPr>
          <a:xfrm>
            <a:off x="7894320" y="2151380"/>
            <a:ext cx="368058" cy="2286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B08053-4DB6-ADA7-A949-D40D84414119}"/>
              </a:ext>
            </a:extLst>
          </p:cNvPr>
          <p:cNvSpPr/>
          <p:nvPr/>
        </p:nvSpPr>
        <p:spPr>
          <a:xfrm>
            <a:off x="4998720" y="4572000"/>
            <a:ext cx="990600" cy="33731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83CA924-08EE-12E4-878E-2ABAB85563F4}"/>
              </a:ext>
            </a:extLst>
          </p:cNvPr>
          <p:cNvSpPr/>
          <p:nvPr/>
        </p:nvSpPr>
        <p:spPr>
          <a:xfrm>
            <a:off x="4380526" y="3085824"/>
            <a:ext cx="3831052" cy="646331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Exit the worksheet by either selecting EXIT at the top right of the page or by selecting Budget Development at the bottom of the page. </a:t>
            </a:r>
          </a:p>
        </p:txBody>
      </p:sp>
    </p:spTree>
    <p:extLst>
      <p:ext uri="{BB962C8B-B14F-4D97-AF65-F5344CB8AC3E}">
        <p14:creationId xmlns:p14="http://schemas.microsoft.com/office/powerpoint/2010/main" val="1701195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5400" dirty="0">
                <a:solidFill>
                  <a:srgbClr val="D09B00"/>
                </a:solidFill>
                <a:latin typeface="+mj-lt"/>
              </a:rPr>
            </a:br>
            <a:r>
              <a:rPr lang="en-US" sz="5400" dirty="0">
                <a:solidFill>
                  <a:srgbClr val="D09B00"/>
                </a:solidFill>
                <a:latin typeface="+mj-lt"/>
              </a:rPr>
              <a:t>Reallocation </a:t>
            </a:r>
            <a:br>
              <a:rPr lang="en-US" sz="5400" dirty="0">
                <a:solidFill>
                  <a:srgbClr val="D09B00"/>
                </a:solidFill>
                <a:latin typeface="+mj-lt"/>
              </a:rPr>
            </a:br>
            <a:r>
              <a:rPr lang="en-US" sz="5400" dirty="0">
                <a:solidFill>
                  <a:srgbClr val="D09B00"/>
                </a:solidFill>
                <a:latin typeface="+mj-lt"/>
              </a:rPr>
              <a:t>Tips and Tricks</a:t>
            </a:r>
          </a:p>
        </p:txBody>
      </p:sp>
    </p:spTree>
    <p:extLst>
      <p:ext uri="{BB962C8B-B14F-4D97-AF65-F5344CB8AC3E}">
        <p14:creationId xmlns:p14="http://schemas.microsoft.com/office/powerpoint/2010/main" val="11461799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EA643B-2842-8FAD-C1E4-04A56815FD63}"/>
              </a:ext>
            </a:extLst>
          </p:cNvPr>
          <p:cNvSpPr/>
          <p:nvPr/>
        </p:nvSpPr>
        <p:spPr>
          <a:xfrm>
            <a:off x="838200" y="1574849"/>
            <a:ext cx="7467600" cy="3708302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3F9444B-C30A-0EB9-AAC3-18C8E0A7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6107" y="1585009"/>
            <a:ext cx="7451785" cy="66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2DA7D8-D586-3D4C-BE70-0B4E653F14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949" y="4299056"/>
            <a:ext cx="6322100" cy="91447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4E5EBD7-30DB-2A9A-B81B-3298A794AE54}"/>
              </a:ext>
            </a:extLst>
          </p:cNvPr>
          <p:cNvSpPr/>
          <p:nvPr/>
        </p:nvSpPr>
        <p:spPr>
          <a:xfrm>
            <a:off x="2656473" y="2360064"/>
            <a:ext cx="3831052" cy="1938992"/>
          </a:xfrm>
          <a:prstGeom prst="rect">
            <a:avLst/>
          </a:prstGeom>
          <a:solidFill>
            <a:schemeClr val="bg1"/>
          </a:solidFill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Download Option: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If you prefer to use a spreadsheet before entering changes, select Download All Worksheet Columns or Download Selected Worksheet Columns.  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The primary difference is that Download All Worksheet Columns may pull in additional information that is not necessary to this process.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Note that the spreadsheet is only a guide and is not part of the Reallocation Process.  You will still need to manually enter your changes.</a:t>
            </a:r>
          </a:p>
        </p:txBody>
      </p:sp>
    </p:spTree>
    <p:extLst>
      <p:ext uri="{BB962C8B-B14F-4D97-AF65-F5344CB8AC3E}">
        <p14:creationId xmlns:p14="http://schemas.microsoft.com/office/powerpoint/2010/main" val="3137349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B82D523-72E3-3D30-4872-60A5D393B5F0}"/>
              </a:ext>
            </a:extLst>
          </p:cNvPr>
          <p:cNvSpPr/>
          <p:nvPr/>
        </p:nvSpPr>
        <p:spPr>
          <a:xfrm>
            <a:off x="898585" y="1391129"/>
            <a:ext cx="7346830" cy="4847111"/>
          </a:xfrm>
          <a:prstGeom prst="rect">
            <a:avLst/>
          </a:prstGeom>
          <a:noFill/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1BBB4C-5062-2536-EAF3-F01864285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745" y="1401289"/>
            <a:ext cx="7336766" cy="6645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8336768-03F4-2259-CE7D-A69567C9AB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745" y="2095500"/>
            <a:ext cx="7336766" cy="2256311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E04F1E41-E77F-5E69-A475-DC40FDAC5D58}"/>
              </a:ext>
            </a:extLst>
          </p:cNvPr>
          <p:cNvSpPr/>
          <p:nvPr/>
        </p:nvSpPr>
        <p:spPr>
          <a:xfrm>
            <a:off x="1066800" y="2824357"/>
            <a:ext cx="381000" cy="248207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0BCB2B6-010F-2AA9-E46B-C5C0F366E2D9}"/>
              </a:ext>
            </a:extLst>
          </p:cNvPr>
          <p:cNvSpPr/>
          <p:nvPr/>
        </p:nvSpPr>
        <p:spPr>
          <a:xfrm>
            <a:off x="1765843" y="2920164"/>
            <a:ext cx="777864" cy="152400"/>
          </a:xfrm>
          <a:prstGeom prst="ellipse">
            <a:avLst/>
          </a:prstGeom>
          <a:noFill/>
          <a:ln w="158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D668BF-B50A-2242-022E-C0E315FCE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489" y="4351811"/>
            <a:ext cx="3612407" cy="188642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41AFA7B-41EE-6AB5-269C-4F3893089A82}"/>
              </a:ext>
            </a:extLst>
          </p:cNvPr>
          <p:cNvSpPr/>
          <p:nvPr/>
        </p:nvSpPr>
        <p:spPr>
          <a:xfrm>
            <a:off x="4414363" y="4601523"/>
            <a:ext cx="3831052" cy="1200329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Comments Option: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To comment on changes, click on the account code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In the popup window, add comments as needed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Save</a:t>
            </a:r>
          </a:p>
          <a:p>
            <a:pPr marL="228600" indent="-228600">
              <a:buFont typeface="+mj-lt"/>
              <a:buAutoNum type="arabicPeriod"/>
              <a:defRPr/>
            </a:pPr>
            <a:r>
              <a:rPr lang="en-US" sz="1200" b="1" dirty="0">
                <a:solidFill>
                  <a:srgbClr val="0000FF"/>
                </a:solidFill>
                <a:latin typeface="+mj-lt"/>
              </a:rPr>
              <a:t>A “Y” in the Text field indicates that comments have been added to the account line</a:t>
            </a:r>
          </a:p>
        </p:txBody>
      </p:sp>
    </p:spTree>
    <p:extLst>
      <p:ext uri="{BB962C8B-B14F-4D97-AF65-F5344CB8AC3E}">
        <p14:creationId xmlns:p14="http://schemas.microsoft.com/office/powerpoint/2010/main" val="15131354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5400" dirty="0">
                <a:solidFill>
                  <a:srgbClr val="D09B00"/>
                </a:solidFill>
                <a:latin typeface="+mj-lt"/>
              </a:rPr>
            </a:br>
            <a:br>
              <a:rPr lang="en-US" sz="5400" dirty="0">
                <a:solidFill>
                  <a:srgbClr val="D09B00"/>
                </a:solidFill>
                <a:latin typeface="+mj-lt"/>
              </a:rPr>
            </a:br>
            <a:r>
              <a:rPr lang="en-US" sz="5400" dirty="0">
                <a:solidFill>
                  <a:srgbClr val="D09B00"/>
                </a:solidFill>
                <a:latin typeface="+mj-lt"/>
              </a:rPr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23830638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476DD070-93AE-F343-2979-1D5B6342F213}"/>
              </a:ext>
            </a:extLst>
          </p:cNvPr>
          <p:cNvSpPr/>
          <p:nvPr/>
        </p:nvSpPr>
        <p:spPr>
          <a:xfrm>
            <a:off x="1039902" y="1965960"/>
            <a:ext cx="7144778" cy="3657600"/>
          </a:xfrm>
          <a:prstGeom prst="rect">
            <a:avLst/>
          </a:prstGeom>
          <a:solidFill>
            <a:srgbClr val="D6A300"/>
          </a:solidFill>
          <a:ln w="158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Need Help?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Call or email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Brian Cortez x6854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1F497D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bcortez2024@coloradocollege.edu</a:t>
            </a:r>
          </a:p>
        </p:txBody>
      </p:sp>
    </p:spTree>
    <p:extLst>
      <p:ext uri="{BB962C8B-B14F-4D97-AF65-F5344CB8AC3E}">
        <p14:creationId xmlns:p14="http://schemas.microsoft.com/office/powerpoint/2010/main" val="1653127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8296" y="61571"/>
            <a:ext cx="7335534" cy="13666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E9C83-B74B-F3A4-B584-CBCC59626FF7}"/>
              </a:ext>
            </a:extLst>
          </p:cNvPr>
          <p:cNvSpPr txBox="1"/>
          <p:nvPr/>
        </p:nvSpPr>
        <p:spPr>
          <a:xfrm>
            <a:off x="650240" y="1428206"/>
            <a:ext cx="564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09B2C"/>
                </a:solidFill>
              </a:rPr>
              <a:t>General Guidelines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85A3C4-A06B-0132-4263-C6E7852D64C1}"/>
              </a:ext>
            </a:extLst>
          </p:cNvPr>
          <p:cNvSpPr txBox="1"/>
          <p:nvPr/>
        </p:nvSpPr>
        <p:spPr>
          <a:xfrm>
            <a:off x="2286000" y="-30505193"/>
            <a:ext cx="4572000" cy="22960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>
              <a:lnSpc>
                <a:spcPct val="120000"/>
              </a:lnSpc>
              <a:buNone/>
            </a:pPr>
            <a:r>
              <a:rPr lang="en-US" sz="1000" dirty="0"/>
              <a:t>Each year, individual departments are given the opportunity to reallocate their operating budgets.</a:t>
            </a:r>
          </a:p>
          <a:p>
            <a:pPr lvl="0">
              <a:lnSpc>
                <a:spcPct val="120000"/>
              </a:lnSpc>
            </a:pPr>
            <a:r>
              <a:rPr lang="en-US" sz="1000" dirty="0"/>
              <a:t>Included in this process: </a:t>
            </a:r>
          </a:p>
          <a:p>
            <a:pPr lvl="1">
              <a:lnSpc>
                <a:spcPct val="120000"/>
              </a:lnSpc>
            </a:pPr>
            <a:r>
              <a:rPr lang="en-US" sz="1000" dirty="0"/>
              <a:t>Budget reallocation for fund 110002, Unrestricted Operating Accounts (7XXXXX)</a:t>
            </a:r>
          </a:p>
          <a:p>
            <a:pPr lvl="0">
              <a:lnSpc>
                <a:spcPct val="120000"/>
              </a:lnSpc>
            </a:pPr>
            <a:r>
              <a:rPr lang="en-US" sz="1000" dirty="0"/>
              <a:t>Not included in this process:</a:t>
            </a:r>
          </a:p>
          <a:p>
            <a:pPr lvl="1">
              <a:lnSpc>
                <a:spcPct val="120000"/>
              </a:lnSpc>
            </a:pPr>
            <a:r>
              <a:rPr lang="en-US" sz="1000" dirty="0"/>
              <a:t>Budget reallocation for labor</a:t>
            </a:r>
          </a:p>
          <a:p>
            <a:pPr lvl="1">
              <a:lnSpc>
                <a:spcPct val="120000"/>
              </a:lnSpc>
            </a:pPr>
            <a:r>
              <a:rPr lang="en-US" sz="1000" dirty="0"/>
              <a:t>Additional funds awarded</a:t>
            </a:r>
          </a:p>
          <a:p>
            <a:pPr lvl="1">
              <a:lnSpc>
                <a:spcPct val="120000"/>
              </a:lnSpc>
            </a:pPr>
            <a:r>
              <a:rPr lang="en-US" sz="1000" dirty="0"/>
              <a:t>Approved roll-forward funds</a:t>
            </a:r>
          </a:p>
          <a:p>
            <a:pPr lvl="1">
              <a:lnSpc>
                <a:spcPct val="120000"/>
              </a:lnSpc>
            </a:pPr>
            <a:r>
              <a:rPr lang="en-US" sz="1000" dirty="0"/>
              <a:t>Any other non-operating accounts</a:t>
            </a:r>
          </a:p>
          <a:p>
            <a:pPr>
              <a:lnSpc>
                <a:spcPct val="120000"/>
              </a:lnSpc>
            </a:pPr>
            <a:r>
              <a:rPr lang="en-US" sz="1000" dirty="0"/>
              <a:t>All accounts that do not qualify for this process will be added or reallocated by the Budget Office.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191A8-B745-3A11-528C-90B540287C21}"/>
              </a:ext>
            </a:extLst>
          </p:cNvPr>
          <p:cNvSpPr txBox="1"/>
          <p:nvPr/>
        </p:nvSpPr>
        <p:spPr>
          <a:xfrm>
            <a:off x="671656" y="1951426"/>
            <a:ext cx="7950959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Each year, individual departments are given the opportunity to reallocate their </a:t>
            </a:r>
          </a:p>
          <a:p>
            <a:r>
              <a:rPr lang="en-US" dirty="0"/>
              <a:t>operating budgets. </a:t>
            </a:r>
          </a:p>
          <a:p>
            <a:endParaRPr lang="en-US" dirty="0"/>
          </a:p>
          <a:p>
            <a:r>
              <a:rPr lang="en-US" dirty="0"/>
              <a:t>This includes:</a:t>
            </a:r>
          </a:p>
          <a:p>
            <a:r>
              <a:rPr lang="en-US" dirty="0">
                <a:solidFill>
                  <a:srgbClr val="00CC00"/>
                </a:solidFill>
              </a:rPr>
              <a:t>	</a:t>
            </a:r>
            <a:r>
              <a:rPr lang="en-US" dirty="0"/>
              <a:t>Budget reallocation for Fund 110002, Unrestricted Operating</a:t>
            </a:r>
          </a:p>
          <a:p>
            <a:r>
              <a:rPr lang="en-US" dirty="0">
                <a:solidFill>
                  <a:srgbClr val="00CC00"/>
                </a:solidFill>
              </a:rPr>
              <a:t>	</a:t>
            </a:r>
            <a:r>
              <a:rPr lang="en-US" dirty="0"/>
              <a:t>Accounts (7XXXXX)</a:t>
            </a:r>
          </a:p>
          <a:p>
            <a:endParaRPr lang="en-US" dirty="0">
              <a:solidFill>
                <a:srgbClr val="00CC00"/>
              </a:solidFill>
            </a:endParaRPr>
          </a:p>
          <a:p>
            <a:r>
              <a:rPr lang="en-US" u="sng" dirty="0">
                <a:solidFill>
                  <a:srgbClr val="FF0000"/>
                </a:solidFill>
              </a:rPr>
              <a:t>Not included in this process: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Budget reallocation for labor (salaries and benefits)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funds awarded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Approved roll forward funds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Any other non-operating accounts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All accounts that do not qualify for this process will be added or reallocated by the </a:t>
            </a:r>
          </a:p>
          <a:p>
            <a:r>
              <a:rPr lang="en-US" dirty="0"/>
              <a:t>Budget Office. </a:t>
            </a:r>
          </a:p>
        </p:txBody>
      </p:sp>
    </p:spTree>
    <p:extLst>
      <p:ext uri="{BB962C8B-B14F-4D97-AF65-F5344CB8AC3E}">
        <p14:creationId xmlns:p14="http://schemas.microsoft.com/office/powerpoint/2010/main" val="3883003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1728296" y="61571"/>
            <a:ext cx="7335534" cy="136663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2E9C83-B74B-F3A4-B584-CBCC59626FF7}"/>
              </a:ext>
            </a:extLst>
          </p:cNvPr>
          <p:cNvSpPr txBox="1"/>
          <p:nvPr/>
        </p:nvSpPr>
        <p:spPr>
          <a:xfrm>
            <a:off x="650240" y="1428206"/>
            <a:ext cx="564896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D09B2C"/>
                </a:solidFill>
              </a:rPr>
              <a:t>Timeline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4191A8-B745-3A11-528C-90B540287C21}"/>
              </a:ext>
            </a:extLst>
          </p:cNvPr>
          <p:cNvSpPr txBox="1"/>
          <p:nvPr/>
        </p:nvSpPr>
        <p:spPr>
          <a:xfrm>
            <a:off x="671656" y="195142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FB98DACE-5BDF-CBED-4073-9ECEA95532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4883642"/>
              </p:ext>
            </p:extLst>
          </p:nvPr>
        </p:nvGraphicFramePr>
        <p:xfrm>
          <a:off x="1219199" y="2133600"/>
          <a:ext cx="7297177" cy="403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3630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br>
              <a:rPr lang="en-US" sz="5400" dirty="0">
                <a:solidFill>
                  <a:srgbClr val="D09B00"/>
                </a:solidFill>
                <a:latin typeface="+mj-lt"/>
              </a:rPr>
            </a:br>
            <a:r>
              <a:rPr lang="en-US" sz="5400" dirty="0">
                <a:solidFill>
                  <a:srgbClr val="D09B00"/>
                </a:solidFill>
                <a:latin typeface="+mj-lt"/>
              </a:rPr>
              <a:t>Using Self-Service Banner (SSB) to Reallocate Budgets</a:t>
            </a:r>
          </a:p>
        </p:txBody>
      </p:sp>
    </p:spTree>
    <p:extLst>
      <p:ext uri="{BB962C8B-B14F-4D97-AF65-F5344CB8AC3E}">
        <p14:creationId xmlns:p14="http://schemas.microsoft.com/office/powerpoint/2010/main" val="695041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E1715E-2A9E-17F2-A5E3-9983E0151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801" y="1935540"/>
            <a:ext cx="7890398" cy="3906785"/>
          </a:xfrm>
          <a:prstGeom prst="rect">
            <a:avLst/>
          </a:prstGeom>
          <a:ln w="15875">
            <a:solidFill>
              <a:schemeClr val="tx2"/>
            </a:solidFill>
          </a:ln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48E3F490-3E74-8730-0E8A-2F9CFF019EEF}"/>
              </a:ext>
            </a:extLst>
          </p:cNvPr>
          <p:cNvSpPr/>
          <p:nvPr/>
        </p:nvSpPr>
        <p:spPr>
          <a:xfrm>
            <a:off x="2494280" y="3162389"/>
            <a:ext cx="1559560" cy="4191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340BC4-D2BA-4293-1A5B-B7C83D240579}"/>
              </a:ext>
            </a:extLst>
          </p:cNvPr>
          <p:cNvSpPr txBox="1"/>
          <p:nvPr/>
        </p:nvSpPr>
        <p:spPr>
          <a:xfrm>
            <a:off x="3617317" y="2341216"/>
            <a:ext cx="2057936" cy="461665"/>
          </a:xfrm>
          <a:prstGeom prst="rect">
            <a:avLst/>
          </a:prstGeom>
          <a:solidFill>
            <a:srgbClr val="00FF00"/>
          </a:solidFill>
          <a:ln w="254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Sign in to Colorado College and select Banner (SSB).</a:t>
            </a:r>
          </a:p>
        </p:txBody>
      </p:sp>
    </p:spTree>
    <p:extLst>
      <p:ext uri="{BB962C8B-B14F-4D97-AF65-F5344CB8AC3E}">
        <p14:creationId xmlns:p14="http://schemas.microsoft.com/office/powerpoint/2010/main" val="2080872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B596A93-8ACA-BED9-3681-56DD085B77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652" y="1409418"/>
            <a:ext cx="8030696" cy="403916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AE5E309A-549A-4022-3354-1C3624AC6793}"/>
              </a:ext>
            </a:extLst>
          </p:cNvPr>
          <p:cNvSpPr/>
          <p:nvPr/>
        </p:nvSpPr>
        <p:spPr>
          <a:xfrm>
            <a:off x="2976880" y="2209800"/>
            <a:ext cx="628814" cy="26924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4F6AEB8-FB51-3DED-3D31-C893301F684A}"/>
              </a:ext>
            </a:extLst>
          </p:cNvPr>
          <p:cNvSpPr/>
          <p:nvPr/>
        </p:nvSpPr>
        <p:spPr>
          <a:xfrm>
            <a:off x="730562" y="4333901"/>
            <a:ext cx="628814" cy="24825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1891B4-BDC5-125A-8D0F-2D509D80FACA}"/>
              </a:ext>
            </a:extLst>
          </p:cNvPr>
          <p:cNvSpPr txBox="1"/>
          <p:nvPr/>
        </p:nvSpPr>
        <p:spPr>
          <a:xfrm>
            <a:off x="5446117" y="3059668"/>
            <a:ext cx="2057936" cy="830997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From the top of the page, select the Finance tab.  Or, select Finance under the main menu.</a:t>
            </a:r>
          </a:p>
        </p:txBody>
      </p:sp>
    </p:spTree>
    <p:extLst>
      <p:ext uri="{BB962C8B-B14F-4D97-AF65-F5344CB8AC3E}">
        <p14:creationId xmlns:p14="http://schemas.microsoft.com/office/powerpoint/2010/main" val="29527314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E9FE197-1D41-6632-1E34-DBB9D071E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667" y="1205928"/>
            <a:ext cx="7906853" cy="5172797"/>
          </a:xfrm>
          <a:prstGeom prst="rect">
            <a:avLst/>
          </a:prstGeom>
        </p:spPr>
      </p:pic>
      <p:sp>
        <p:nvSpPr>
          <p:cNvPr id="14" name="Left Arrow 6">
            <a:extLst>
              <a:ext uri="{FF2B5EF4-FFF2-40B4-BE49-F238E27FC236}">
                <a16:creationId xmlns:a16="http://schemas.microsoft.com/office/drawing/2014/main" id="{80D4312A-81A9-5217-C051-384CDF4DAD5B}"/>
              </a:ext>
            </a:extLst>
          </p:cNvPr>
          <p:cNvSpPr/>
          <p:nvPr/>
        </p:nvSpPr>
        <p:spPr>
          <a:xfrm>
            <a:off x="2362200" y="5227320"/>
            <a:ext cx="1161744" cy="166496"/>
          </a:xfrm>
          <a:custGeom>
            <a:avLst/>
            <a:gdLst>
              <a:gd name="connsiteX0" fmla="*/ 0 w 982980"/>
              <a:gd name="connsiteY0" fmla="*/ 182880 h 365760"/>
              <a:gd name="connsiteX1" fmla="*/ 182880 w 982980"/>
              <a:gd name="connsiteY1" fmla="*/ 0 h 365760"/>
              <a:gd name="connsiteX2" fmla="*/ 182880 w 982980"/>
              <a:gd name="connsiteY2" fmla="*/ 91440 h 365760"/>
              <a:gd name="connsiteX3" fmla="*/ 982980 w 982980"/>
              <a:gd name="connsiteY3" fmla="*/ 91440 h 365760"/>
              <a:gd name="connsiteX4" fmla="*/ 982980 w 982980"/>
              <a:gd name="connsiteY4" fmla="*/ 274320 h 365760"/>
              <a:gd name="connsiteX5" fmla="*/ 182880 w 982980"/>
              <a:gd name="connsiteY5" fmla="*/ 274320 h 365760"/>
              <a:gd name="connsiteX6" fmla="*/ 182880 w 982980"/>
              <a:gd name="connsiteY6" fmla="*/ 365760 h 365760"/>
              <a:gd name="connsiteX7" fmla="*/ 0 w 982980"/>
              <a:gd name="connsiteY7" fmla="*/ 182880 h 365760"/>
              <a:gd name="connsiteX0" fmla="*/ 0 w 1548589"/>
              <a:gd name="connsiteY0" fmla="*/ 154599 h 365760"/>
              <a:gd name="connsiteX1" fmla="*/ 748489 w 1548589"/>
              <a:gd name="connsiteY1" fmla="*/ 0 h 365760"/>
              <a:gd name="connsiteX2" fmla="*/ 748489 w 1548589"/>
              <a:gd name="connsiteY2" fmla="*/ 91440 h 365760"/>
              <a:gd name="connsiteX3" fmla="*/ 1548589 w 1548589"/>
              <a:gd name="connsiteY3" fmla="*/ 91440 h 365760"/>
              <a:gd name="connsiteX4" fmla="*/ 1548589 w 1548589"/>
              <a:gd name="connsiteY4" fmla="*/ 274320 h 365760"/>
              <a:gd name="connsiteX5" fmla="*/ 748489 w 1548589"/>
              <a:gd name="connsiteY5" fmla="*/ 274320 h 365760"/>
              <a:gd name="connsiteX6" fmla="*/ 748489 w 1548589"/>
              <a:gd name="connsiteY6" fmla="*/ 365760 h 365760"/>
              <a:gd name="connsiteX7" fmla="*/ 0 w 1548589"/>
              <a:gd name="connsiteY7" fmla="*/ 154599 h 36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589" h="365760">
                <a:moveTo>
                  <a:pt x="0" y="154599"/>
                </a:moveTo>
                <a:lnTo>
                  <a:pt x="748489" y="0"/>
                </a:lnTo>
                <a:lnTo>
                  <a:pt x="748489" y="91440"/>
                </a:lnTo>
                <a:lnTo>
                  <a:pt x="1548589" y="91440"/>
                </a:lnTo>
                <a:lnTo>
                  <a:pt x="1548589" y="274320"/>
                </a:lnTo>
                <a:lnTo>
                  <a:pt x="748489" y="274320"/>
                </a:lnTo>
                <a:lnTo>
                  <a:pt x="748489" y="365760"/>
                </a:lnTo>
                <a:lnTo>
                  <a:pt x="0" y="154599"/>
                </a:lnTo>
                <a:close/>
              </a:path>
            </a:pathLst>
          </a:custGeom>
          <a:solidFill>
            <a:srgbClr val="00FF00"/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1620D8D-4890-93D0-8D69-C2F64F194ABA}"/>
              </a:ext>
            </a:extLst>
          </p:cNvPr>
          <p:cNvSpPr txBox="1"/>
          <p:nvPr/>
        </p:nvSpPr>
        <p:spPr>
          <a:xfrm>
            <a:off x="5547360" y="4724400"/>
            <a:ext cx="2057936" cy="276999"/>
          </a:xfrm>
          <a:prstGeom prst="rect">
            <a:avLst/>
          </a:prstGeom>
          <a:solidFill>
            <a:srgbClr val="00FF00"/>
          </a:solidFill>
          <a:ln w="254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00FF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Select Budget Development.</a:t>
            </a:r>
          </a:p>
        </p:txBody>
      </p:sp>
    </p:spTree>
    <p:extLst>
      <p:ext uri="{BB962C8B-B14F-4D97-AF65-F5344CB8AC3E}">
        <p14:creationId xmlns:p14="http://schemas.microsoft.com/office/powerpoint/2010/main" val="776953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0D70DA0-E565-2CCE-A404-7B8E9B64BB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419" y="1737412"/>
            <a:ext cx="8203161" cy="368797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B5E377-EC01-FE10-4D25-6E206BA504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7680" y="4876800"/>
            <a:ext cx="1182727" cy="18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157377"/>
      </p:ext>
    </p:extLst>
  </p:cSld>
  <p:clrMapOvr>
    <a:masterClrMapping/>
  </p:clrMapOvr>
</p:sld>
</file>

<file path=ppt/theme/theme1.xml><?xml version="1.0" encoding="utf-8"?>
<a:theme xmlns:a="http://schemas.openxmlformats.org/drawingml/2006/main" name="CC-COM-Powerpoint-Generic-201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tent Slid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CC-COM-Powerpoint-Generic-2016</Template>
  <TotalTime>6724</TotalTime>
  <Words>851</Words>
  <Application>Microsoft Office PowerPoint</Application>
  <PresentationFormat>On-screen Show (4:3)</PresentationFormat>
  <Paragraphs>116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Georgia</vt:lpstr>
      <vt:lpstr>Verdana</vt:lpstr>
      <vt:lpstr>CC-COM-Powerpoint-Generic-2016</vt:lpstr>
      <vt:lpstr>Content Slides</vt:lpstr>
      <vt:lpstr> Banner Budget Reallocation Guide</vt:lpstr>
      <vt:lpstr>PowerPoint Presentation</vt:lpstr>
      <vt:lpstr>PowerPoint Presentation</vt:lpstr>
      <vt:lpstr>PowerPoint Presentation</vt:lpstr>
      <vt:lpstr> Using Self-Service Banner (SSB) to Reallocate Budgets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Adding or Deleting Accounts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Reallocation  Tips and Tricks</vt:lpstr>
      <vt:lpstr>PowerPoint Presentation</vt:lpstr>
      <vt:lpstr>PowerPoint Presentation</vt:lpstr>
      <vt:lpstr>  Thank you!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Lyrae Williams</dc:creator>
  <cp:lastModifiedBy>Brian Cortez</cp:lastModifiedBy>
  <cp:revision>181</cp:revision>
  <cp:lastPrinted>2017-12-07T20:17:36Z</cp:lastPrinted>
  <dcterms:created xsi:type="dcterms:W3CDTF">2016-02-12T16:24:53Z</dcterms:created>
  <dcterms:modified xsi:type="dcterms:W3CDTF">2024-03-29T14:56:07Z</dcterms:modified>
</cp:coreProperties>
</file>