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25" r:id="rId4"/>
    <p:sldId id="316" r:id="rId5"/>
    <p:sldId id="317" r:id="rId6"/>
    <p:sldId id="318" r:id="rId7"/>
    <p:sldId id="319" r:id="rId8"/>
    <p:sldId id="320" r:id="rId9"/>
    <p:sldId id="265" r:id="rId10"/>
    <p:sldId id="267" r:id="rId11"/>
    <p:sldId id="272" r:id="rId12"/>
    <p:sldId id="260" r:id="rId13"/>
    <p:sldId id="270" r:id="rId14"/>
    <p:sldId id="259" r:id="rId15"/>
    <p:sldId id="321" r:id="rId16"/>
    <p:sldId id="279" r:id="rId17"/>
    <p:sldId id="273" r:id="rId18"/>
    <p:sldId id="258" r:id="rId19"/>
    <p:sldId id="326" r:id="rId20"/>
    <p:sldId id="274" r:id="rId21"/>
    <p:sldId id="290" r:id="rId22"/>
    <p:sldId id="261" r:id="rId23"/>
    <p:sldId id="268" r:id="rId24"/>
    <p:sldId id="269" r:id="rId25"/>
    <p:sldId id="277" r:id="rId26"/>
    <p:sldId id="286" r:id="rId27"/>
    <p:sldId id="271" r:id="rId28"/>
    <p:sldId id="328" r:id="rId29"/>
    <p:sldId id="329" r:id="rId30"/>
    <p:sldId id="330" r:id="rId31"/>
    <p:sldId id="331" r:id="rId32"/>
    <p:sldId id="332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94660"/>
  </p:normalViewPr>
  <p:slideViewPr>
    <p:cSldViewPr>
      <p:cViewPr varScale="1">
        <p:scale>
          <a:sx n="99" d="100"/>
          <a:sy n="99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1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9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3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73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75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8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8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01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7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8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84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53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6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2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1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3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9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442E-752C-4F78-8AD1-F9C99D878909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61FE0-A6A4-4BD5-A0D5-1FBAEC0EF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442E-752C-4F78-8AD1-F9C99D8789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61FE0-A6A4-4BD5-A0D5-1FBAEC0EFD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620" y="0"/>
            <a:ext cx="5284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66900"/>
            <a:ext cx="7315200" cy="13335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8000" dirty="0" smtClean="0">
                <a:latin typeface="Arial Black" panose="020B0A04020102020204" pitchFamily="34" charset="0"/>
              </a:rPr>
              <a:t>CSURF 2018</a:t>
            </a:r>
            <a:endParaRPr lang="en-US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759"/>
            <a:ext cx="9144000" cy="619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2</Words>
  <Application>Microsoft Office PowerPoint</Application>
  <PresentationFormat>On-screen Show (4:3)</PresentationFormat>
  <Paragraphs>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Saviano</dc:creator>
  <cp:lastModifiedBy> </cp:lastModifiedBy>
  <cp:revision>7</cp:revision>
  <dcterms:created xsi:type="dcterms:W3CDTF">2017-04-20T18:34:39Z</dcterms:created>
  <dcterms:modified xsi:type="dcterms:W3CDTF">2018-05-11T20:08:36Z</dcterms:modified>
</cp:coreProperties>
</file>