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7" r:id="rId5"/>
    <p:sldId id="266" r:id="rId6"/>
    <p:sldId id="280" r:id="rId7"/>
    <p:sldId id="276" r:id="rId8"/>
    <p:sldId id="278" r:id="rId9"/>
    <p:sldId id="259" r:id="rId10"/>
    <p:sldId id="273" r:id="rId11"/>
    <p:sldId id="260" r:id="rId12"/>
    <p:sldId id="262" r:id="rId13"/>
    <p:sldId id="263" r:id="rId14"/>
    <p:sldId id="277" r:id="rId15"/>
    <p:sldId id="264" r:id="rId16"/>
    <p:sldId id="265" r:id="rId17"/>
    <p:sldId id="281" r:id="rId18"/>
    <p:sldId id="258" r:id="rId19"/>
    <p:sldId id="269" r:id="rId20"/>
    <p:sldId id="271" r:id="rId21"/>
    <p:sldId id="270" r:id="rId22"/>
    <p:sldId id="274" r:id="rId23"/>
    <p:sldId id="261" r:id="rId24"/>
    <p:sldId id="272" r:id="rId25"/>
    <p:sldId id="279" r:id="rId26"/>
    <p:sldId id="275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4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4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4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6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8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3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5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9F78A-7A1F-4836-8EC1-1A08597B82B7}" type="datetimeFigureOut">
              <a:rPr lang="en-US" smtClean="0"/>
              <a:t>4/14/2014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4E5D0-C1F6-471C-BC80-E55355F0B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DC689"/>
          </a:solidFill>
        </p:spPr>
        <p:txBody>
          <a:bodyPr wrap="square" rtlCol="0">
            <a:noAutofit/>
          </a:bodyPr>
          <a:lstStyle/>
          <a:p>
            <a:pPr algn="ctr"/>
            <a:endParaRPr lang="en-US" sz="9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CSURF</a:t>
            </a:r>
          </a:p>
          <a:p>
            <a:pPr algn="ctr"/>
            <a:r>
              <a:rPr lang="en-US" sz="9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9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Office PowerPoint</Application>
  <PresentationFormat>On-screen Show (4:3)</PresentationFormat>
  <Paragraphs>3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Saviano</dc:creator>
  <cp:lastModifiedBy>Mark Saviano</cp:lastModifiedBy>
  <cp:revision>4</cp:revision>
  <dcterms:created xsi:type="dcterms:W3CDTF">2014-04-14T17:23:03Z</dcterms:created>
  <dcterms:modified xsi:type="dcterms:W3CDTF">2014-04-14T17:39:58Z</dcterms:modified>
</cp:coreProperties>
</file>