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5919-4332-4197-B1B2-45B9B654D716}" type="datetimeFigureOut">
              <a:rPr lang="en-US" smtClean="0"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E9A5-CAF6-48C0-9DE8-D13E9B64A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32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5919-4332-4197-B1B2-45B9B654D716}" type="datetimeFigureOut">
              <a:rPr lang="en-US" smtClean="0"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E9A5-CAF6-48C0-9DE8-D13E9B64A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4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5919-4332-4197-B1B2-45B9B654D716}" type="datetimeFigureOut">
              <a:rPr lang="en-US" smtClean="0"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E9A5-CAF6-48C0-9DE8-D13E9B64A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8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5919-4332-4197-B1B2-45B9B654D716}" type="datetimeFigureOut">
              <a:rPr lang="en-US" smtClean="0"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E9A5-CAF6-48C0-9DE8-D13E9B64A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8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5919-4332-4197-B1B2-45B9B654D716}" type="datetimeFigureOut">
              <a:rPr lang="en-US" smtClean="0"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E9A5-CAF6-48C0-9DE8-D13E9B64A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36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5919-4332-4197-B1B2-45B9B654D716}" type="datetimeFigureOut">
              <a:rPr lang="en-US" smtClean="0"/>
              <a:t>4/22/2013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E9A5-CAF6-48C0-9DE8-D13E9B64A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86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5919-4332-4197-B1B2-45B9B654D716}" type="datetimeFigureOut">
              <a:rPr lang="en-US" smtClean="0"/>
              <a:t>4/22/2013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E9A5-CAF6-48C0-9DE8-D13E9B64A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5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5919-4332-4197-B1B2-45B9B654D716}" type="datetimeFigureOut">
              <a:rPr lang="en-US" smtClean="0"/>
              <a:t>4/22/2013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E9A5-CAF6-48C0-9DE8-D13E9B64A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5919-4332-4197-B1B2-45B9B654D716}" type="datetimeFigureOut">
              <a:rPr lang="en-US" smtClean="0"/>
              <a:t>4/22/2013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E9A5-CAF6-48C0-9DE8-D13E9B64A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70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5919-4332-4197-B1B2-45B9B654D716}" type="datetimeFigureOut">
              <a:rPr lang="en-US" smtClean="0"/>
              <a:t>4/22/2013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E9A5-CAF6-48C0-9DE8-D13E9B64A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5919-4332-4197-B1B2-45B9B654D716}" type="datetimeFigureOut">
              <a:rPr lang="en-US" smtClean="0"/>
              <a:t>4/22/2013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E9A5-CAF6-48C0-9DE8-D13E9B64A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92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A5919-4332-4197-B1B2-45B9B654D716}" type="datetimeFigureOut">
              <a:rPr lang="en-US" smtClean="0"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1E9A5-CAF6-48C0-9DE8-D13E9B64A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2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943" y="0"/>
            <a:ext cx="6418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7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8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72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9600" b="1" dirty="0" smtClean="0">
                <a:latin typeface="Arial" pitchFamily="34" charset="0"/>
                <a:cs typeface="Arial" pitchFamily="34" charset="0"/>
              </a:rPr>
              <a:t>CSURF</a:t>
            </a:r>
          </a:p>
          <a:p>
            <a:pPr algn="ctr"/>
            <a:endParaRPr lang="en-US" sz="4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9600" b="1" dirty="0" smtClean="0">
                <a:latin typeface="Arial" pitchFamily="34" charset="0"/>
                <a:cs typeface="Arial" pitchFamily="34" charset="0"/>
              </a:rPr>
              <a:t>2013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2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</Words>
  <Application>Microsoft Office PowerPoint</Application>
  <PresentationFormat>On-screen Show (4:3)</PresentationFormat>
  <Paragraphs>4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Saviano</dc:creator>
  <cp:lastModifiedBy>Mark Saviano</cp:lastModifiedBy>
  <cp:revision>3</cp:revision>
  <dcterms:created xsi:type="dcterms:W3CDTF">2013-04-22T16:49:53Z</dcterms:created>
  <dcterms:modified xsi:type="dcterms:W3CDTF">2013-04-22T17:03:29Z</dcterms:modified>
</cp:coreProperties>
</file>