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82" r:id="rId5"/>
    <p:sldId id="261" r:id="rId6"/>
    <p:sldId id="259" r:id="rId7"/>
    <p:sldId id="258" r:id="rId8"/>
    <p:sldId id="262" r:id="rId9"/>
    <p:sldId id="265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3" r:id="rId28"/>
    <p:sldId id="285" r:id="rId29"/>
    <p:sldId id="287" r:id="rId30"/>
    <p:sldId id="284" r:id="rId31"/>
    <p:sldId id="288" r:id="rId32"/>
    <p:sldId id="289" r:id="rId33"/>
    <p:sldId id="290" r:id="rId34"/>
    <p:sldId id="291" r:id="rId35"/>
    <p:sldId id="292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116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B503-C493-4036-B610-30E49782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FC54-3A39-4DB3-86F0-231210D9E3D7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394C-4E7A-4041-933E-F8F70DF74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4DA9-0497-45D7-A7FF-B3C052D51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7D107-FFCB-460A-87E2-B256475C62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037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57ADE-6D50-4158-AEC8-CC709714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3332B-ACA2-40A4-9A44-1396D3139A88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716F-F268-4802-A123-C7C98950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08943-117D-4B4B-AAF9-627FB69D3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C8924-D16E-4A82-B19A-CF313958BA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35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A4F17-158B-4E18-8DA7-32426E62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C22D-E3BA-44FA-842E-174C99D690F0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06A41-13A7-43C9-BCC8-DD8551D3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0823C-05B6-49B2-BD63-57B62A8DD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BB2BF-2345-4F83-8A00-DB44B7B472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214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A9E4-99F3-488A-8539-945C08A0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43314-4789-479B-AF95-69AC12421690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F3A8E-B9AD-4534-B835-44B747714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FD586-CAE9-4E2C-8192-729015C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10FEF7-1029-4019-BBDE-B173FA077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72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76333-A320-42B8-A22A-A1ABD38C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3CF3D-C334-4B23-83AC-3647A717D0B8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485AF-071C-46EC-AFBD-22332F582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807E2-0810-4E15-BFB6-57E4ADDA2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1898B2-FF75-473B-9638-AD54E3604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20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C366FEE-A5DE-4D4A-8DCD-1E893C04B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B34F-935C-49B9-8482-42CA9624EC7B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2185358-9BB1-4FAF-91AF-1EB979867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8B3574-DB6F-4059-BB93-C0CF59DC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051BF-DF03-4662-8751-E1D88813E4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985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5B02E7-32FC-4ABB-B972-D3875C7C3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7D92-0F8E-4324-8B80-CFC20848C85F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55C69-DF01-4C21-9A3A-D609CB93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9B579E4-9250-49C7-9510-1BF8C593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F537B-9E94-4014-B62F-78ADC95B2D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368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ABF4E3-AD92-43D1-99DF-F3E814DE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6FAF0-D748-46FD-BEC5-F73169EA9B9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2C8696-D8FF-44C0-951D-D0F42A646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1441A4C-606D-4903-86F1-17D67F83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48178-B923-43A3-BAF8-F600A7EDF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59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147DBEF-5765-431B-BF6C-27B155A8B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2587E-8CA4-42B6-AE54-94A714EC20E1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4132E1-5F3E-46C9-9485-53A4B6BBD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DF9610-5214-48B4-A7A6-4D7E8DB9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9CEFA-3C04-499F-BCE4-526B0A19BF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03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536DFD-289C-46F1-B8F1-10DCC7C79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CA124-E018-4501-943D-5F75259A62F2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2AA821-37DD-4FBF-B242-AA846B484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0D75B0-F8D0-414C-AC7D-E4AC01E1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F2E71-B25A-402F-80CF-D4F13E7C3D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656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E80594-A6D7-4EFA-8716-C965C8828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4F60A-F7D4-458C-A0B1-49B02A99B84A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5E10E33-B6A7-420C-895B-1785A46C6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1A2BA-14D3-41C3-B22D-EFA3CE1F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B5BB5F-9E55-417B-94AC-1FB00C755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24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ECAE3B3-6447-4755-B604-DC520472FCA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6FF6BD4-036B-401C-A0F8-AD2C58D6BD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F8BE1-D65E-430D-B585-11E93BEC8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013AF27-8DAA-40D3-986B-FDA161E6C88D}" type="datetimeFigureOut">
              <a:rPr lang="en-US"/>
              <a:pPr>
                <a:defRPr/>
              </a:pPr>
              <a:t>6/3/2021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AA255-59D4-4665-B479-694A586AA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C57A3-3255-4E26-AEF1-F4231F7B4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C59118E9-D0E6-4D0A-B52F-981B3A4FAD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5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SURF2011 009.jpg">
            <a:extLst>
              <a:ext uri="{FF2B5EF4-FFF2-40B4-BE49-F238E27FC236}">
                <a16:creationId xmlns:a16="http://schemas.microsoft.com/office/drawing/2014/main" id="{59640E40-D6E9-4C9B-9E01-0B7A6986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CSURF2011 033.jpg">
            <a:extLst>
              <a:ext uri="{FF2B5EF4-FFF2-40B4-BE49-F238E27FC236}">
                <a16:creationId xmlns:a16="http://schemas.microsoft.com/office/drawing/2014/main" id="{3B7E5AD0-95A8-401A-996C-1032D334B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CSURF2011 037.jpg">
            <a:extLst>
              <a:ext uri="{FF2B5EF4-FFF2-40B4-BE49-F238E27FC236}">
                <a16:creationId xmlns:a16="http://schemas.microsoft.com/office/drawing/2014/main" id="{CABAFE7C-8EC9-4BE7-83AE-D21E5C67B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CSURF2011 050.jpg">
            <a:extLst>
              <a:ext uri="{FF2B5EF4-FFF2-40B4-BE49-F238E27FC236}">
                <a16:creationId xmlns:a16="http://schemas.microsoft.com/office/drawing/2014/main" id="{051C3974-7036-4604-847E-BD149DBD3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CSURF2011 057.jpg">
            <a:extLst>
              <a:ext uri="{FF2B5EF4-FFF2-40B4-BE49-F238E27FC236}">
                <a16:creationId xmlns:a16="http://schemas.microsoft.com/office/drawing/2014/main" id="{6A5FD535-CEBB-4D60-861A-A254224E8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SURF2011 040.jpg">
            <a:extLst>
              <a:ext uri="{FF2B5EF4-FFF2-40B4-BE49-F238E27FC236}">
                <a16:creationId xmlns:a16="http://schemas.microsoft.com/office/drawing/2014/main" id="{69ED2763-D191-448A-BF1E-A1A0F2D75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CSURF2011 029.jpg">
            <a:extLst>
              <a:ext uri="{FF2B5EF4-FFF2-40B4-BE49-F238E27FC236}">
                <a16:creationId xmlns:a16="http://schemas.microsoft.com/office/drawing/2014/main" id="{8B6E4878-E119-49E0-83C1-8BFEF4C98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CSURF2011 035.jpg">
            <a:extLst>
              <a:ext uri="{FF2B5EF4-FFF2-40B4-BE49-F238E27FC236}">
                <a16:creationId xmlns:a16="http://schemas.microsoft.com/office/drawing/2014/main" id="{FB27861E-9D6F-4C34-825C-969245DD2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SURF2011 042.jpg">
            <a:extLst>
              <a:ext uri="{FF2B5EF4-FFF2-40B4-BE49-F238E27FC236}">
                <a16:creationId xmlns:a16="http://schemas.microsoft.com/office/drawing/2014/main" id="{E0DFD9BF-FE79-4088-942B-D660F9CBC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CSURF2011 005.jpg">
            <a:extLst>
              <a:ext uri="{FF2B5EF4-FFF2-40B4-BE49-F238E27FC236}">
                <a16:creationId xmlns:a16="http://schemas.microsoft.com/office/drawing/2014/main" id="{F219FCF7-8FF7-479E-9356-E7810CD6C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CSURF2011 006.jpg">
            <a:extLst>
              <a:ext uri="{FF2B5EF4-FFF2-40B4-BE49-F238E27FC236}">
                <a16:creationId xmlns:a16="http://schemas.microsoft.com/office/drawing/2014/main" id="{C8063455-127F-4F8C-8987-B78038D77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CSURF2011 004.jpg">
            <a:extLst>
              <a:ext uri="{FF2B5EF4-FFF2-40B4-BE49-F238E27FC236}">
                <a16:creationId xmlns:a16="http://schemas.microsoft.com/office/drawing/2014/main" id="{8E3A967A-53BC-45AE-B0A1-7E3B7B60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CSURF2011 027.jpg">
            <a:extLst>
              <a:ext uri="{FF2B5EF4-FFF2-40B4-BE49-F238E27FC236}">
                <a16:creationId xmlns:a16="http://schemas.microsoft.com/office/drawing/2014/main" id="{20DE4169-E3FC-4FD4-9FA1-A4BB32E03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CSURF2011 021.jpg">
            <a:extLst>
              <a:ext uri="{FF2B5EF4-FFF2-40B4-BE49-F238E27FC236}">
                <a16:creationId xmlns:a16="http://schemas.microsoft.com/office/drawing/2014/main" id="{6B4D4CBC-7ED0-4911-A8B3-5860A0322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CSURF2011 031.jpg">
            <a:extLst>
              <a:ext uri="{FF2B5EF4-FFF2-40B4-BE49-F238E27FC236}">
                <a16:creationId xmlns:a16="http://schemas.microsoft.com/office/drawing/2014/main" id="{1D229524-52A2-4C5B-A4ED-92CCD388E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CSURF2011 054.jpg">
            <a:extLst>
              <a:ext uri="{FF2B5EF4-FFF2-40B4-BE49-F238E27FC236}">
                <a16:creationId xmlns:a16="http://schemas.microsoft.com/office/drawing/2014/main" id="{1BD958D7-D7B6-4FFF-87DA-13F2656E9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CSURF2011 028.jpg">
            <a:extLst>
              <a:ext uri="{FF2B5EF4-FFF2-40B4-BE49-F238E27FC236}">
                <a16:creationId xmlns:a16="http://schemas.microsoft.com/office/drawing/2014/main" id="{AA846A10-5BE8-4EFE-970D-48CF682B0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SURF2011 024.jpg">
            <a:extLst>
              <a:ext uri="{FF2B5EF4-FFF2-40B4-BE49-F238E27FC236}">
                <a16:creationId xmlns:a16="http://schemas.microsoft.com/office/drawing/2014/main" id="{54B5ACE3-2FA1-494D-AD87-B06AEC2AD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SURF2011 047.jpg">
            <a:extLst>
              <a:ext uri="{FF2B5EF4-FFF2-40B4-BE49-F238E27FC236}">
                <a16:creationId xmlns:a16="http://schemas.microsoft.com/office/drawing/2014/main" id="{55E998C7-ADD6-4550-893F-716292A8A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SURF2011 048.jpg">
            <a:extLst>
              <a:ext uri="{FF2B5EF4-FFF2-40B4-BE49-F238E27FC236}">
                <a16:creationId xmlns:a16="http://schemas.microsoft.com/office/drawing/2014/main" id="{4CEC4EA5-D6D3-41FA-9A01-845B7C8F1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SURF2011 043.jpg">
            <a:extLst>
              <a:ext uri="{FF2B5EF4-FFF2-40B4-BE49-F238E27FC236}">
                <a16:creationId xmlns:a16="http://schemas.microsoft.com/office/drawing/2014/main" id="{10D13A50-E71F-4621-ADD0-8EA2BBD6E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CSURF2011 010.jpg">
            <a:extLst>
              <a:ext uri="{FF2B5EF4-FFF2-40B4-BE49-F238E27FC236}">
                <a16:creationId xmlns:a16="http://schemas.microsoft.com/office/drawing/2014/main" id="{0CF4763A-4209-48A7-94EF-F3AD16373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CSURF2011 061.jpg">
            <a:extLst>
              <a:ext uri="{FF2B5EF4-FFF2-40B4-BE49-F238E27FC236}">
                <a16:creationId xmlns:a16="http://schemas.microsoft.com/office/drawing/2014/main" id="{EC974814-FB2D-48DD-8760-60E6DA1B7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CSURF2011 007.jpg">
            <a:extLst>
              <a:ext uri="{FF2B5EF4-FFF2-40B4-BE49-F238E27FC236}">
                <a16:creationId xmlns:a16="http://schemas.microsoft.com/office/drawing/2014/main" id="{7807F5C3-EC14-46E1-933E-ED5EBD7CC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CSURF2011 049.jpg">
            <a:extLst>
              <a:ext uri="{FF2B5EF4-FFF2-40B4-BE49-F238E27FC236}">
                <a16:creationId xmlns:a16="http://schemas.microsoft.com/office/drawing/2014/main" id="{D750C417-3BE8-400F-B492-21CC1F6A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CSURF2011 041.jpg">
            <a:extLst>
              <a:ext uri="{FF2B5EF4-FFF2-40B4-BE49-F238E27FC236}">
                <a16:creationId xmlns:a16="http://schemas.microsoft.com/office/drawing/2014/main" id="{754861D4-42B6-4866-A817-B603B704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CSURF2011 022.jpg">
            <a:extLst>
              <a:ext uri="{FF2B5EF4-FFF2-40B4-BE49-F238E27FC236}">
                <a16:creationId xmlns:a16="http://schemas.microsoft.com/office/drawing/2014/main" id="{ED05BB29-6C84-4786-875A-9FE2F21D86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CSURF2011 051.jpg">
            <a:extLst>
              <a:ext uri="{FF2B5EF4-FFF2-40B4-BE49-F238E27FC236}">
                <a16:creationId xmlns:a16="http://schemas.microsoft.com/office/drawing/2014/main" id="{960F30A0-4990-475F-8E33-E4069F38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CSURF2011 Pan1(edit).jpg">
            <a:extLst>
              <a:ext uri="{FF2B5EF4-FFF2-40B4-BE49-F238E27FC236}">
                <a16:creationId xmlns:a16="http://schemas.microsoft.com/office/drawing/2014/main" id="{E55177D8-3031-44D2-B64F-EF7C33DA0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2850"/>
            <a:ext cx="9144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CSURF2011 060.jpg">
            <a:extLst>
              <a:ext uri="{FF2B5EF4-FFF2-40B4-BE49-F238E27FC236}">
                <a16:creationId xmlns:a16="http://schemas.microsoft.com/office/drawing/2014/main" id="{2C7DC110-654C-457D-A3AA-C986CC505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C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CSURF2011 062.jpg">
            <a:extLst>
              <a:ext uri="{FF2B5EF4-FFF2-40B4-BE49-F238E27FC236}">
                <a16:creationId xmlns:a16="http://schemas.microsoft.com/office/drawing/2014/main" id="{5BC299CC-D2C0-414F-A463-9A84D95B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SURF2011 012.jpg">
            <a:extLst>
              <a:ext uri="{FF2B5EF4-FFF2-40B4-BE49-F238E27FC236}">
                <a16:creationId xmlns:a16="http://schemas.microsoft.com/office/drawing/2014/main" id="{7062F4F6-140C-4120-B844-48D60CF65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SURF2011 002.jpg">
            <a:extLst>
              <a:ext uri="{FF2B5EF4-FFF2-40B4-BE49-F238E27FC236}">
                <a16:creationId xmlns:a16="http://schemas.microsoft.com/office/drawing/2014/main" id="{095ECC39-CD35-4663-910F-9EECA6F1A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SURF2011 001.jpg">
            <a:extLst>
              <a:ext uri="{FF2B5EF4-FFF2-40B4-BE49-F238E27FC236}">
                <a16:creationId xmlns:a16="http://schemas.microsoft.com/office/drawing/2014/main" id="{C2F769A4-BA4A-405F-BFAC-44E7E5A27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SURF2011 011.jpg">
            <a:extLst>
              <a:ext uri="{FF2B5EF4-FFF2-40B4-BE49-F238E27FC236}">
                <a16:creationId xmlns:a16="http://schemas.microsoft.com/office/drawing/2014/main" id="{4C797AA6-A55D-4D9C-9F69-C1FB2C0B4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</dc:creator>
  <cp:lastModifiedBy>Mark Saviano</cp:lastModifiedBy>
  <cp:revision>22</cp:revision>
  <dcterms:created xsi:type="dcterms:W3CDTF">2011-05-09T21:09:57Z</dcterms:created>
  <dcterms:modified xsi:type="dcterms:W3CDTF">2021-06-03T20:12:07Z</dcterms:modified>
</cp:coreProperties>
</file>