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7" r:id="rId18"/>
    <p:sldId id="279" r:id="rId19"/>
    <p:sldId id="275" r:id="rId20"/>
    <p:sldId id="284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1162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228600" cy="2286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ED790-9B74-434C-B192-283F333A6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E9059-2AB9-4EB2-B0E6-E6C1B848A067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C3FFB-6865-44EE-BD0D-405A0F44B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1658F-1032-45DE-994A-A7CE194C6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7AF96E-6BEF-4086-BC41-2395778696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997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12155-1CB4-470F-8A1D-8CFAB17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E44EE-E9D4-483C-9A5F-61DA7314DBAE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8FC38-5CE1-4317-A4AC-DD12EEB91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BB9F9-D526-4A16-941A-E57CC3B5D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457FB4-C6A0-4CF3-8456-268336A5B9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0810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4AE5D-F9E9-41D6-9D84-06B25C88E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48E21-BDBA-4689-9AD2-E65B2F447D83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E3608-3245-4E5C-A3E8-28FA5660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C7709B-5635-499B-889F-712030A3B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ADA633-2686-4CF8-BDC3-15289B88C0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1209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21586-3B43-4069-8167-84C7E62EA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CF3A9-BE97-42EF-A608-C37F14B39A94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1839B-2DE0-447E-9208-5A0026671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2391F-A1A8-441C-9BED-39D2663DA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ADA438-2CE2-4334-B627-A392296D9C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1114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3BEC6-0305-469D-90E6-45671EFF8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A9F83-E0BE-42FE-B3CD-E9FB464ADD60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A2C12-59F2-4DC2-9E20-9A86ED914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C4DC9-ECD7-4F58-BF4E-BEED262F6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66F718-9680-4738-B86A-76FEFE6067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2642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CA0F470-4717-4357-AF7E-A9017892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D2D4A-68F7-4F76-A559-06C6734A82CB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6A61C16-5BBD-42A2-B8BD-F44024D90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76F5A60-F1F4-443D-B752-42DCF0ED9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37523D-7232-4E65-90D5-2CEF44D370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4142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EE1A753-147B-404C-B455-6F9114E92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716CE-E84B-4D35-906D-632CDFCE8F8F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7B00E2E-001D-4A45-89DE-9BB1872CE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AD96470-D1DB-454E-B3AB-2737D6D77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0C9013-1F86-45BF-AA50-A3BC90119D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3749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536EDFC-0647-44BD-A793-F2184B45E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E3E64-AC0F-4245-AE85-A9EC363AA70F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E2D58B2-68C2-44F3-814E-D62A17CA0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A1FBE97-AF72-4FFB-8FE4-9FA8C4E71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9812E-1EC7-47BE-8343-54433F294B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9841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3CDD2B5-8DF6-475C-9EEB-377FEED2E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1AD15-0CBE-40EF-AB32-6D1AF91DE94E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0AC9C0E-6AC7-467C-BE0B-3F18AC57A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833055D-B1BD-4D93-89BF-59EE5DF60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ADDE3D-1840-4DCC-874E-9BC8B57A27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3786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BAC4F76-5925-4417-9A52-A192B8B0F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5603E-0F3C-4DDE-B677-B088DC223FC7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0CCA24B-F6EF-4486-80DC-AF3C89F35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894229F-1AC1-47C0-AE8C-1B8C4BEEF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AADD26-F535-4086-9D5A-85D6501F95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5845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4AF4521-6C74-47FE-B5B9-FF05CBC38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01CC8-9E5F-4330-9551-6526CBBAB2DC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FE6AAB2-CE14-4A4E-B6B1-3C25F25A1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9645A8C-D0C6-4E29-80FD-8675239E6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3234B7-DC5D-45FA-89E2-7D82213C07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8065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DF6FAE5-6047-4EA7-BE64-670BECB7A14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12AACD4-1B47-42D0-9951-45F521BA87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5CF31-0097-41C7-BDE2-8EE86C8A88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D9E4BBD-56CA-4002-8F71-713FD1758621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F6819-D11A-4CEA-9720-CC1E11E62A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EAFAC-9F74-4BC8-A258-F856F3E4AD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6C9CE9C4-D0CA-417F-952F-266ED403F3C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CSURF2010 17.jpg">
            <a:extLst>
              <a:ext uri="{FF2B5EF4-FFF2-40B4-BE49-F238E27FC236}">
                <a16:creationId xmlns:a16="http://schemas.microsoft.com/office/drawing/2014/main" id="{A49A5E26-BC39-4B10-8CE2-19B74C0B8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CSURF2010 09.jpg">
            <a:extLst>
              <a:ext uri="{FF2B5EF4-FFF2-40B4-BE49-F238E27FC236}">
                <a16:creationId xmlns:a16="http://schemas.microsoft.com/office/drawing/2014/main" id="{D18D8890-6639-4924-BF53-243D480C6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CSURF2010 10.jpg">
            <a:extLst>
              <a:ext uri="{FF2B5EF4-FFF2-40B4-BE49-F238E27FC236}">
                <a16:creationId xmlns:a16="http://schemas.microsoft.com/office/drawing/2014/main" id="{0F9426C0-2093-4F16-8B82-ADA2CFF80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CSURF2010 11.jpg">
            <a:extLst>
              <a:ext uri="{FF2B5EF4-FFF2-40B4-BE49-F238E27FC236}">
                <a16:creationId xmlns:a16="http://schemas.microsoft.com/office/drawing/2014/main" id="{4B9D2B2C-CDA0-4174-A181-F072C6792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CSURF2010 12.jpg">
            <a:extLst>
              <a:ext uri="{FF2B5EF4-FFF2-40B4-BE49-F238E27FC236}">
                <a16:creationId xmlns:a16="http://schemas.microsoft.com/office/drawing/2014/main" id="{83A4F22D-357A-4EC3-9F44-CBBEA9CC9E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CSURF2010 13.jpg">
            <a:extLst>
              <a:ext uri="{FF2B5EF4-FFF2-40B4-BE49-F238E27FC236}">
                <a16:creationId xmlns:a16="http://schemas.microsoft.com/office/drawing/2014/main" id="{D26CC28C-B50F-41E9-AC86-722B18F6C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CSURF2010 14.jpg">
            <a:extLst>
              <a:ext uri="{FF2B5EF4-FFF2-40B4-BE49-F238E27FC236}">
                <a16:creationId xmlns:a16="http://schemas.microsoft.com/office/drawing/2014/main" id="{9F5D85A8-DE55-41A8-BF7C-2EA894FE7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CSURF2010 15.jpg">
            <a:extLst>
              <a:ext uri="{FF2B5EF4-FFF2-40B4-BE49-F238E27FC236}">
                <a16:creationId xmlns:a16="http://schemas.microsoft.com/office/drawing/2014/main" id="{EA0F2F41-592E-4357-895A-8AE3C09CD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CSURF2010 16.jpg">
            <a:extLst>
              <a:ext uri="{FF2B5EF4-FFF2-40B4-BE49-F238E27FC236}">
                <a16:creationId xmlns:a16="http://schemas.microsoft.com/office/drawing/2014/main" id="{689FF689-CC06-49BE-897D-C34F37235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CSURF2010 PPGoG.jpg">
            <a:extLst>
              <a:ext uri="{FF2B5EF4-FFF2-40B4-BE49-F238E27FC236}">
                <a16:creationId xmlns:a16="http://schemas.microsoft.com/office/drawing/2014/main" id="{25BA3FEC-AC50-422E-A1EA-105B6A8E4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CSURF2010Pan3edit.JPG">
            <a:extLst>
              <a:ext uri="{FF2B5EF4-FFF2-40B4-BE49-F238E27FC236}">
                <a16:creationId xmlns:a16="http://schemas.microsoft.com/office/drawing/2014/main" id="{B9F5386C-569D-4ACD-A06E-E9FE45190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5813"/>
            <a:ext cx="9144000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CSURF2010 01.jpg">
            <a:extLst>
              <a:ext uri="{FF2B5EF4-FFF2-40B4-BE49-F238E27FC236}">
                <a16:creationId xmlns:a16="http://schemas.microsoft.com/office/drawing/2014/main" id="{CAFB8855-E194-4C84-87C2-BD0BEEB67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CSURF2010pan5edit.JPG">
            <a:extLst>
              <a:ext uri="{FF2B5EF4-FFF2-40B4-BE49-F238E27FC236}">
                <a16:creationId xmlns:a16="http://schemas.microsoft.com/office/drawing/2014/main" id="{89066A71-E476-4E28-B2D1-9E190CA82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3863"/>
            <a:ext cx="91440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CSURF2010 02.jpg">
            <a:extLst>
              <a:ext uri="{FF2B5EF4-FFF2-40B4-BE49-F238E27FC236}">
                <a16:creationId xmlns:a16="http://schemas.microsoft.com/office/drawing/2014/main" id="{8BE83D61-B501-4A93-B613-4CB9F1B41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CSURF2010 03.jpg">
            <a:extLst>
              <a:ext uri="{FF2B5EF4-FFF2-40B4-BE49-F238E27FC236}">
                <a16:creationId xmlns:a16="http://schemas.microsoft.com/office/drawing/2014/main" id="{99AB0C74-815B-4E07-B560-008BA91D90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CSURF2010 04.jpg">
            <a:extLst>
              <a:ext uri="{FF2B5EF4-FFF2-40B4-BE49-F238E27FC236}">
                <a16:creationId xmlns:a16="http://schemas.microsoft.com/office/drawing/2014/main" id="{DEE1B4B0-AB69-412A-8704-C570DC0B1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CSURF2010 05.jpg">
            <a:extLst>
              <a:ext uri="{FF2B5EF4-FFF2-40B4-BE49-F238E27FC236}">
                <a16:creationId xmlns:a16="http://schemas.microsoft.com/office/drawing/2014/main" id="{98800E27-1A05-4B64-BDDB-B0D83E556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CSURF2010 06.jpg">
            <a:extLst>
              <a:ext uri="{FF2B5EF4-FFF2-40B4-BE49-F238E27FC236}">
                <a16:creationId xmlns:a16="http://schemas.microsoft.com/office/drawing/2014/main" id="{5AEAC48C-8E73-4470-BEDB-2FDC297C5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CSURF2010 07.jpg">
            <a:extLst>
              <a:ext uri="{FF2B5EF4-FFF2-40B4-BE49-F238E27FC236}">
                <a16:creationId xmlns:a16="http://schemas.microsoft.com/office/drawing/2014/main" id="{1C93803B-908D-46E4-A7B6-14B2BAB1F0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CSURF2010 08.jpg">
            <a:extLst>
              <a:ext uri="{FF2B5EF4-FFF2-40B4-BE49-F238E27FC236}">
                <a16:creationId xmlns:a16="http://schemas.microsoft.com/office/drawing/2014/main" id="{14FDF4E5-9CC0-437B-86AD-EE8594BCC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Office PowerPoint</Application>
  <PresentationFormat>On-screen Show (4:3)</PresentationFormat>
  <Paragraphs>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Colorado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Mark Saviano</dc:creator>
  <cp:lastModifiedBy>Mark Saviano</cp:lastModifiedBy>
  <cp:revision>4</cp:revision>
  <dcterms:created xsi:type="dcterms:W3CDTF">2010-04-12T16:15:08Z</dcterms:created>
  <dcterms:modified xsi:type="dcterms:W3CDTF">2021-06-03T20:13:39Z</dcterms:modified>
</cp:coreProperties>
</file>